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  <p:sldMasterId id="2147483745" r:id="rId2"/>
    <p:sldMasterId id="2147483703" r:id="rId3"/>
    <p:sldMasterId id="2147483747" r:id="rId4"/>
    <p:sldMasterId id="2147483719" r:id="rId5"/>
    <p:sldMasterId id="2147483760" r:id="rId6"/>
    <p:sldMasterId id="2147483763" r:id="rId7"/>
    <p:sldMasterId id="2147483767" r:id="rId8"/>
    <p:sldMasterId id="2147483741" r:id="rId9"/>
    <p:sldMasterId id="2147483729" r:id="rId10"/>
    <p:sldMasterId id="2147483737" r:id="rId11"/>
  </p:sldMasterIdLst>
  <p:notesMasterIdLst>
    <p:notesMasterId r:id="rId41"/>
  </p:notesMasterIdLst>
  <p:handoutMasterIdLst>
    <p:handoutMasterId r:id="rId42"/>
  </p:handoutMasterIdLst>
  <p:sldIdLst>
    <p:sldId id="261" r:id="rId12"/>
    <p:sldId id="264" r:id="rId13"/>
    <p:sldId id="292" r:id="rId14"/>
    <p:sldId id="265" r:id="rId15"/>
    <p:sldId id="293" r:id="rId16"/>
    <p:sldId id="266" r:id="rId17"/>
    <p:sldId id="267" r:id="rId18"/>
    <p:sldId id="294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Jobin" initials="IJ" lastIdx="1" clrIdx="0">
    <p:extLst>
      <p:ext uri="{19B8F6BF-5375-455C-9EA6-DF929625EA0E}">
        <p15:presenceInfo xmlns:p15="http://schemas.microsoft.com/office/powerpoint/2012/main" userId="ce2d52d3f1ff1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6"/>
    <p:restoredTop sz="86395"/>
  </p:normalViewPr>
  <p:slideViewPr>
    <p:cSldViewPr snapToGrid="0" snapToObjects="1">
      <p:cViewPr varScale="1">
        <p:scale>
          <a:sx n="140" d="100"/>
          <a:sy n="140" d="100"/>
        </p:scale>
        <p:origin x="1712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C450C5-B505-1A41-8A68-66A8E7815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95090-9755-2245-9CD0-3E3C1AE902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C9901-145B-6341-B2A3-4FAA5C1D845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F3CB87-81D3-F44B-9F22-5326484CB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2584E0-728E-3342-8397-28C79BF5C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7FB6-DF19-074B-BFFF-EDEB2C1112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4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1197-3601-B242-AF74-C17D3B9C0B3D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789C-BCAE-5148-8B8B-678621693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18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9789C-BCAE-5148-8B8B-678621693B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7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9789C-BCAE-5148-8B8B-678621693B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0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9789C-BCAE-5148-8B8B-678621693B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61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9789C-BCAE-5148-8B8B-678621693B3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29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twitter.com/inaf_qc?lang=fr" TargetMode="External"/><Relationship Id="rId1" Type="http://schemas.openxmlformats.org/officeDocument/2006/relationships/slideMaster" Target="../slideMasters/slideMaster11.xml"/><Relationship Id="rId6" Type="http://schemas.openxmlformats.org/officeDocument/2006/relationships/hyperlink" Target="https://ca.linkedin.com/company/inafqc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inafqc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BBC29F8-4869-864D-9879-115CCE1B9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413" y="1"/>
            <a:ext cx="4638001" cy="2280071"/>
          </a:xfrm>
          <a:custGeom>
            <a:avLst/>
            <a:gdLst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0 w 4973637"/>
              <a:gd name="connsiteY3" fmla="*/ 2571750 h 2571750"/>
              <a:gd name="connsiteX4" fmla="*/ 0 w 4973637"/>
              <a:gd name="connsiteY4" fmla="*/ 0 h 2571750"/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2412460 w 4973637"/>
              <a:gd name="connsiteY3" fmla="*/ 2390167 h 2571750"/>
              <a:gd name="connsiteX4" fmla="*/ 0 w 4973637"/>
              <a:gd name="connsiteY4" fmla="*/ 0 h 2571750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11260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578865"/>
              <a:gd name="connsiteX1" fmla="*/ 4973637 w 4973637"/>
              <a:gd name="connsiteY1" fmla="*/ 0 h 2578865"/>
              <a:gd name="connsiteX2" fmla="*/ 2561177 w 4973637"/>
              <a:gd name="connsiteY2" fmla="*/ 2260465 h 2578865"/>
              <a:gd name="connsiteX3" fmla="*/ 2412460 w 4973637"/>
              <a:gd name="connsiteY3" fmla="*/ 2390167 h 2578865"/>
              <a:gd name="connsiteX4" fmla="*/ 0 w 4973637"/>
              <a:gd name="connsiteY4" fmla="*/ 0 h 2578865"/>
              <a:gd name="connsiteX0" fmla="*/ 0 w 4973637"/>
              <a:gd name="connsiteY0" fmla="*/ 0 h 2551078"/>
              <a:gd name="connsiteX1" fmla="*/ 4973637 w 4973637"/>
              <a:gd name="connsiteY1" fmla="*/ 0 h 2551078"/>
              <a:gd name="connsiteX2" fmla="*/ 2561177 w 4973637"/>
              <a:gd name="connsiteY2" fmla="*/ 2260465 h 2551078"/>
              <a:gd name="connsiteX3" fmla="*/ 2269788 w 4973637"/>
              <a:gd name="connsiteY3" fmla="*/ 2234525 h 2551078"/>
              <a:gd name="connsiteX4" fmla="*/ 0 w 4973637"/>
              <a:gd name="connsiteY4" fmla="*/ 0 h 2551078"/>
              <a:gd name="connsiteX0" fmla="*/ 0 w 4902301"/>
              <a:gd name="connsiteY0" fmla="*/ 0 h 2551078"/>
              <a:gd name="connsiteX1" fmla="*/ 4902301 w 4902301"/>
              <a:gd name="connsiteY1" fmla="*/ 0 h 2551078"/>
              <a:gd name="connsiteX2" fmla="*/ 2489841 w 4902301"/>
              <a:gd name="connsiteY2" fmla="*/ 2260465 h 2551078"/>
              <a:gd name="connsiteX3" fmla="*/ 2198452 w 4902301"/>
              <a:gd name="connsiteY3" fmla="*/ 2234525 h 2551078"/>
              <a:gd name="connsiteX4" fmla="*/ 0 w 4902301"/>
              <a:gd name="connsiteY4" fmla="*/ 0 h 2551078"/>
              <a:gd name="connsiteX0" fmla="*/ 0 w 4746659"/>
              <a:gd name="connsiteY0" fmla="*/ 6485 h 2551078"/>
              <a:gd name="connsiteX1" fmla="*/ 4746659 w 4746659"/>
              <a:gd name="connsiteY1" fmla="*/ 0 h 2551078"/>
              <a:gd name="connsiteX2" fmla="*/ 2334199 w 4746659"/>
              <a:gd name="connsiteY2" fmla="*/ 2260465 h 2551078"/>
              <a:gd name="connsiteX3" fmla="*/ 2042810 w 4746659"/>
              <a:gd name="connsiteY3" fmla="*/ 2234525 h 2551078"/>
              <a:gd name="connsiteX4" fmla="*/ 0 w 4746659"/>
              <a:gd name="connsiteY4" fmla="*/ 6485 h 2551078"/>
              <a:gd name="connsiteX0" fmla="*/ 0 w 4448344"/>
              <a:gd name="connsiteY0" fmla="*/ 25940 h 2551078"/>
              <a:gd name="connsiteX1" fmla="*/ 4448344 w 4448344"/>
              <a:gd name="connsiteY1" fmla="*/ 0 h 2551078"/>
              <a:gd name="connsiteX2" fmla="*/ 2035884 w 4448344"/>
              <a:gd name="connsiteY2" fmla="*/ 2260465 h 2551078"/>
              <a:gd name="connsiteX3" fmla="*/ 1744495 w 4448344"/>
              <a:gd name="connsiteY3" fmla="*/ 2234525 h 2551078"/>
              <a:gd name="connsiteX4" fmla="*/ 0 w 4448344"/>
              <a:gd name="connsiteY4" fmla="*/ 25940 h 2551078"/>
              <a:gd name="connsiteX0" fmla="*/ 0 w 4759629"/>
              <a:gd name="connsiteY0" fmla="*/ 12970 h 2551078"/>
              <a:gd name="connsiteX1" fmla="*/ 4759629 w 4759629"/>
              <a:gd name="connsiteY1" fmla="*/ 0 h 2551078"/>
              <a:gd name="connsiteX2" fmla="*/ 2347169 w 4759629"/>
              <a:gd name="connsiteY2" fmla="*/ 2260465 h 2551078"/>
              <a:gd name="connsiteX3" fmla="*/ 2055780 w 4759629"/>
              <a:gd name="connsiteY3" fmla="*/ 2234525 h 2551078"/>
              <a:gd name="connsiteX4" fmla="*/ 0 w 4759629"/>
              <a:gd name="connsiteY4" fmla="*/ 12970 h 2551078"/>
              <a:gd name="connsiteX0" fmla="*/ 0 w 4681251"/>
              <a:gd name="connsiteY0" fmla="*/ 4262 h 2551078"/>
              <a:gd name="connsiteX1" fmla="*/ 4681251 w 4681251"/>
              <a:gd name="connsiteY1" fmla="*/ 0 h 2551078"/>
              <a:gd name="connsiteX2" fmla="*/ 2268791 w 4681251"/>
              <a:gd name="connsiteY2" fmla="*/ 2260465 h 2551078"/>
              <a:gd name="connsiteX3" fmla="*/ 1977402 w 4681251"/>
              <a:gd name="connsiteY3" fmla="*/ 2234525 h 2551078"/>
              <a:gd name="connsiteX4" fmla="*/ 0 w 4681251"/>
              <a:gd name="connsiteY4" fmla="*/ 4262 h 2551078"/>
              <a:gd name="connsiteX0" fmla="*/ 0 w 4763983"/>
              <a:gd name="connsiteY0" fmla="*/ 4262 h 2551078"/>
              <a:gd name="connsiteX1" fmla="*/ 4763983 w 4763983"/>
              <a:gd name="connsiteY1" fmla="*/ 0 h 2551078"/>
              <a:gd name="connsiteX2" fmla="*/ 2351523 w 4763983"/>
              <a:gd name="connsiteY2" fmla="*/ 2260465 h 2551078"/>
              <a:gd name="connsiteX3" fmla="*/ 2060134 w 4763983"/>
              <a:gd name="connsiteY3" fmla="*/ 2234525 h 2551078"/>
              <a:gd name="connsiteX4" fmla="*/ 0 w 4763983"/>
              <a:gd name="connsiteY4" fmla="*/ 4262 h 2551078"/>
              <a:gd name="connsiteX0" fmla="*/ 0 w 4511644"/>
              <a:gd name="connsiteY0" fmla="*/ 0 h 2546816"/>
              <a:gd name="connsiteX1" fmla="*/ 4511644 w 4511644"/>
              <a:gd name="connsiteY1" fmla="*/ 13155 h 2546816"/>
              <a:gd name="connsiteX2" fmla="*/ 2351523 w 4511644"/>
              <a:gd name="connsiteY2" fmla="*/ 2256203 h 2546816"/>
              <a:gd name="connsiteX3" fmla="*/ 2060134 w 4511644"/>
              <a:gd name="connsiteY3" fmla="*/ 2230263 h 2546816"/>
              <a:gd name="connsiteX4" fmla="*/ 0 w 4511644"/>
              <a:gd name="connsiteY4" fmla="*/ 0 h 2546816"/>
              <a:gd name="connsiteX0" fmla="*/ 0 w 4620411"/>
              <a:gd name="connsiteY0" fmla="*/ 4263 h 2551079"/>
              <a:gd name="connsiteX1" fmla="*/ 4620411 w 4620411"/>
              <a:gd name="connsiteY1" fmla="*/ 0 h 2551079"/>
              <a:gd name="connsiteX2" fmla="*/ 2351523 w 4620411"/>
              <a:gd name="connsiteY2" fmla="*/ 2260466 h 2551079"/>
              <a:gd name="connsiteX3" fmla="*/ 2060134 w 4620411"/>
              <a:gd name="connsiteY3" fmla="*/ 2234526 h 2551079"/>
              <a:gd name="connsiteX4" fmla="*/ 0 w 4620411"/>
              <a:gd name="connsiteY4" fmla="*/ 4263 h 2551079"/>
              <a:gd name="connsiteX0" fmla="*/ 0 w 4620411"/>
              <a:gd name="connsiteY0" fmla="*/ 4263 h 2353405"/>
              <a:gd name="connsiteX1" fmla="*/ 4620411 w 4620411"/>
              <a:gd name="connsiteY1" fmla="*/ 0 h 2353405"/>
              <a:gd name="connsiteX2" fmla="*/ 2438536 w 4620411"/>
              <a:gd name="connsiteY2" fmla="*/ 2016626 h 2353405"/>
              <a:gd name="connsiteX3" fmla="*/ 2060134 w 4620411"/>
              <a:gd name="connsiteY3" fmla="*/ 2234526 h 2353405"/>
              <a:gd name="connsiteX4" fmla="*/ 0 w 4620411"/>
              <a:gd name="connsiteY4" fmla="*/ 4263 h 2353405"/>
              <a:gd name="connsiteX0" fmla="*/ 0 w 4620411"/>
              <a:gd name="connsiteY0" fmla="*/ 4263 h 2457542"/>
              <a:gd name="connsiteX1" fmla="*/ 4620411 w 4620411"/>
              <a:gd name="connsiteY1" fmla="*/ 0 h 2457542"/>
              <a:gd name="connsiteX2" fmla="*/ 2473341 w 4620411"/>
              <a:gd name="connsiteY2" fmla="*/ 2147254 h 2457542"/>
              <a:gd name="connsiteX3" fmla="*/ 2060134 w 4620411"/>
              <a:gd name="connsiteY3" fmla="*/ 2234526 h 2457542"/>
              <a:gd name="connsiteX4" fmla="*/ 0 w 4620411"/>
              <a:gd name="connsiteY4" fmla="*/ 4263 h 2457542"/>
              <a:gd name="connsiteX0" fmla="*/ 0 w 4620411"/>
              <a:gd name="connsiteY0" fmla="*/ 4263 h 2234526"/>
              <a:gd name="connsiteX1" fmla="*/ 4620411 w 4620411"/>
              <a:gd name="connsiteY1" fmla="*/ 0 h 2234526"/>
              <a:gd name="connsiteX2" fmla="*/ 2473341 w 4620411"/>
              <a:gd name="connsiteY2" fmla="*/ 2147254 h 2234526"/>
              <a:gd name="connsiteX3" fmla="*/ 2060134 w 4620411"/>
              <a:gd name="connsiteY3" fmla="*/ 2234526 h 2234526"/>
              <a:gd name="connsiteX4" fmla="*/ 0 w 4620411"/>
              <a:gd name="connsiteY4" fmla="*/ 4263 h 2234526"/>
              <a:gd name="connsiteX0" fmla="*/ 0 w 4620411"/>
              <a:gd name="connsiteY0" fmla="*/ 4263 h 2160157"/>
              <a:gd name="connsiteX1" fmla="*/ 4620411 w 4620411"/>
              <a:gd name="connsiteY1" fmla="*/ 0 h 2160157"/>
              <a:gd name="connsiteX2" fmla="*/ 2473341 w 4620411"/>
              <a:gd name="connsiteY2" fmla="*/ 2147254 h 2160157"/>
              <a:gd name="connsiteX3" fmla="*/ 2164550 w 4620411"/>
              <a:gd name="connsiteY3" fmla="*/ 2125668 h 2160157"/>
              <a:gd name="connsiteX4" fmla="*/ 0 w 4620411"/>
              <a:gd name="connsiteY4" fmla="*/ 4263 h 2160157"/>
              <a:gd name="connsiteX0" fmla="*/ 0 w 4620411"/>
              <a:gd name="connsiteY0" fmla="*/ 4263 h 2169211"/>
              <a:gd name="connsiteX1" fmla="*/ 4620411 w 4620411"/>
              <a:gd name="connsiteY1" fmla="*/ 0 h 2169211"/>
              <a:gd name="connsiteX2" fmla="*/ 2473341 w 4620411"/>
              <a:gd name="connsiteY2" fmla="*/ 2147254 h 2169211"/>
              <a:gd name="connsiteX3" fmla="*/ 2151499 w 4620411"/>
              <a:gd name="connsiteY3" fmla="*/ 2169211 h 2169211"/>
              <a:gd name="connsiteX4" fmla="*/ 0 w 4620411"/>
              <a:gd name="connsiteY4" fmla="*/ 4263 h 2169211"/>
              <a:gd name="connsiteX0" fmla="*/ 0 w 4620411"/>
              <a:gd name="connsiteY0" fmla="*/ 4263 h 2276152"/>
              <a:gd name="connsiteX1" fmla="*/ 4620411 w 4620411"/>
              <a:gd name="connsiteY1" fmla="*/ 0 h 2276152"/>
              <a:gd name="connsiteX2" fmla="*/ 2473341 w 4620411"/>
              <a:gd name="connsiteY2" fmla="*/ 2147254 h 2276152"/>
              <a:gd name="connsiteX3" fmla="*/ 2151499 w 4620411"/>
              <a:gd name="connsiteY3" fmla="*/ 2169211 h 2276152"/>
              <a:gd name="connsiteX4" fmla="*/ 0 w 4620411"/>
              <a:gd name="connsiteY4" fmla="*/ 4263 h 2276152"/>
              <a:gd name="connsiteX0" fmla="*/ 0 w 4620411"/>
              <a:gd name="connsiteY0" fmla="*/ 4263 h 2287650"/>
              <a:gd name="connsiteX1" fmla="*/ 4620411 w 4620411"/>
              <a:gd name="connsiteY1" fmla="*/ 0 h 2287650"/>
              <a:gd name="connsiteX2" fmla="*/ 2442887 w 4620411"/>
              <a:gd name="connsiteY2" fmla="*/ 2177734 h 2287650"/>
              <a:gd name="connsiteX3" fmla="*/ 2151499 w 4620411"/>
              <a:gd name="connsiteY3" fmla="*/ 2169211 h 2287650"/>
              <a:gd name="connsiteX4" fmla="*/ 0 w 4620411"/>
              <a:gd name="connsiteY4" fmla="*/ 4263 h 2287650"/>
              <a:gd name="connsiteX0" fmla="*/ 0 w 4620411"/>
              <a:gd name="connsiteY0" fmla="*/ 4263 h 2285848"/>
              <a:gd name="connsiteX1" fmla="*/ 4620411 w 4620411"/>
              <a:gd name="connsiteY1" fmla="*/ 0 h 2285848"/>
              <a:gd name="connsiteX2" fmla="*/ 2442887 w 4620411"/>
              <a:gd name="connsiteY2" fmla="*/ 2177734 h 2285848"/>
              <a:gd name="connsiteX3" fmla="*/ 2151499 w 4620411"/>
              <a:gd name="connsiteY3" fmla="*/ 2169211 h 2285848"/>
              <a:gd name="connsiteX4" fmla="*/ 0 w 4620411"/>
              <a:gd name="connsiteY4" fmla="*/ 4263 h 2285848"/>
              <a:gd name="connsiteX0" fmla="*/ 0 w 4620411"/>
              <a:gd name="connsiteY0" fmla="*/ 4263 h 2269937"/>
              <a:gd name="connsiteX1" fmla="*/ 4620411 w 4620411"/>
              <a:gd name="connsiteY1" fmla="*/ 0 h 2269937"/>
              <a:gd name="connsiteX2" fmla="*/ 2442887 w 4620411"/>
              <a:gd name="connsiteY2" fmla="*/ 2177734 h 2269937"/>
              <a:gd name="connsiteX3" fmla="*/ 2151499 w 4620411"/>
              <a:gd name="connsiteY3" fmla="*/ 2169211 h 2269937"/>
              <a:gd name="connsiteX4" fmla="*/ 0 w 4620411"/>
              <a:gd name="connsiteY4" fmla="*/ 4263 h 2269937"/>
              <a:gd name="connsiteX0" fmla="*/ 0 w 4620411"/>
              <a:gd name="connsiteY0" fmla="*/ 4263 h 2271672"/>
              <a:gd name="connsiteX1" fmla="*/ 4620411 w 4620411"/>
              <a:gd name="connsiteY1" fmla="*/ 0 h 2271672"/>
              <a:gd name="connsiteX2" fmla="*/ 2442887 w 4620411"/>
              <a:gd name="connsiteY2" fmla="*/ 2177734 h 2271672"/>
              <a:gd name="connsiteX3" fmla="*/ 2151499 w 4620411"/>
              <a:gd name="connsiteY3" fmla="*/ 2169211 h 2271672"/>
              <a:gd name="connsiteX4" fmla="*/ 0 w 4620411"/>
              <a:gd name="connsiteY4" fmla="*/ 4263 h 2271672"/>
              <a:gd name="connsiteX0" fmla="*/ 0 w 4634150"/>
              <a:gd name="connsiteY0" fmla="*/ 826 h 2271672"/>
              <a:gd name="connsiteX1" fmla="*/ 4634150 w 4634150"/>
              <a:gd name="connsiteY1" fmla="*/ 0 h 2271672"/>
              <a:gd name="connsiteX2" fmla="*/ 2456626 w 4634150"/>
              <a:gd name="connsiteY2" fmla="*/ 2177734 h 2271672"/>
              <a:gd name="connsiteX3" fmla="*/ 2165238 w 4634150"/>
              <a:gd name="connsiteY3" fmla="*/ 2169211 h 2271672"/>
              <a:gd name="connsiteX4" fmla="*/ 0 w 4634150"/>
              <a:gd name="connsiteY4" fmla="*/ 826 h 2271672"/>
              <a:gd name="connsiteX0" fmla="*/ 0 w 4634150"/>
              <a:gd name="connsiteY0" fmla="*/ 826 h 2282777"/>
              <a:gd name="connsiteX1" fmla="*/ 4634150 w 4634150"/>
              <a:gd name="connsiteY1" fmla="*/ 0 h 2282777"/>
              <a:gd name="connsiteX2" fmla="*/ 2456626 w 4634150"/>
              <a:gd name="connsiteY2" fmla="*/ 2177734 h 2282777"/>
              <a:gd name="connsiteX3" fmla="*/ 2181210 w 4634150"/>
              <a:gd name="connsiteY3" fmla="*/ 2188395 h 2282777"/>
              <a:gd name="connsiteX4" fmla="*/ 0 w 4634150"/>
              <a:gd name="connsiteY4" fmla="*/ 826 h 2282777"/>
              <a:gd name="connsiteX0" fmla="*/ 0 w 4634150"/>
              <a:gd name="connsiteY0" fmla="*/ 826 h 2289442"/>
              <a:gd name="connsiteX1" fmla="*/ 4634150 w 4634150"/>
              <a:gd name="connsiteY1" fmla="*/ 0 h 2289442"/>
              <a:gd name="connsiteX2" fmla="*/ 2437459 w 4634150"/>
              <a:gd name="connsiteY2" fmla="*/ 2193720 h 2289442"/>
              <a:gd name="connsiteX3" fmla="*/ 2181210 w 4634150"/>
              <a:gd name="connsiteY3" fmla="*/ 2188395 h 2289442"/>
              <a:gd name="connsiteX4" fmla="*/ 0 w 4634150"/>
              <a:gd name="connsiteY4" fmla="*/ 826 h 2289442"/>
              <a:gd name="connsiteX0" fmla="*/ 0 w 4634150"/>
              <a:gd name="connsiteY0" fmla="*/ 826 h 2287276"/>
              <a:gd name="connsiteX1" fmla="*/ 4634150 w 4634150"/>
              <a:gd name="connsiteY1" fmla="*/ 0 h 2287276"/>
              <a:gd name="connsiteX2" fmla="*/ 2437459 w 4634150"/>
              <a:gd name="connsiteY2" fmla="*/ 2193720 h 2287276"/>
              <a:gd name="connsiteX3" fmla="*/ 2181210 w 4634150"/>
              <a:gd name="connsiteY3" fmla="*/ 2188395 h 2287276"/>
              <a:gd name="connsiteX4" fmla="*/ 0 w 4634150"/>
              <a:gd name="connsiteY4" fmla="*/ 826 h 2287276"/>
              <a:gd name="connsiteX0" fmla="*/ 0 w 4634150"/>
              <a:gd name="connsiteY0" fmla="*/ 826 h 2275175"/>
              <a:gd name="connsiteX1" fmla="*/ 4634150 w 4634150"/>
              <a:gd name="connsiteY1" fmla="*/ 0 h 2275175"/>
              <a:gd name="connsiteX2" fmla="*/ 2437459 w 4634150"/>
              <a:gd name="connsiteY2" fmla="*/ 2193720 h 2275175"/>
              <a:gd name="connsiteX3" fmla="*/ 2158849 w 4634150"/>
              <a:gd name="connsiteY3" fmla="*/ 2166015 h 2275175"/>
              <a:gd name="connsiteX4" fmla="*/ 0 w 4634150"/>
              <a:gd name="connsiteY4" fmla="*/ 826 h 2275175"/>
              <a:gd name="connsiteX0" fmla="*/ 0 w 4634150"/>
              <a:gd name="connsiteY0" fmla="*/ 826 h 2262215"/>
              <a:gd name="connsiteX1" fmla="*/ 4634150 w 4634150"/>
              <a:gd name="connsiteY1" fmla="*/ 0 h 2262215"/>
              <a:gd name="connsiteX2" fmla="*/ 2466211 w 4634150"/>
              <a:gd name="connsiteY2" fmla="*/ 2164945 h 2262215"/>
              <a:gd name="connsiteX3" fmla="*/ 2158849 w 4634150"/>
              <a:gd name="connsiteY3" fmla="*/ 2166015 h 2262215"/>
              <a:gd name="connsiteX4" fmla="*/ 0 w 4634150"/>
              <a:gd name="connsiteY4" fmla="*/ 826 h 2262215"/>
              <a:gd name="connsiteX0" fmla="*/ 0 w 4634150"/>
              <a:gd name="connsiteY0" fmla="*/ 826 h 2267538"/>
              <a:gd name="connsiteX1" fmla="*/ 4634150 w 4634150"/>
              <a:gd name="connsiteY1" fmla="*/ 0 h 2267538"/>
              <a:gd name="connsiteX2" fmla="*/ 2466211 w 4634150"/>
              <a:gd name="connsiteY2" fmla="*/ 2164945 h 2267538"/>
              <a:gd name="connsiteX3" fmla="*/ 2158849 w 4634150"/>
              <a:gd name="connsiteY3" fmla="*/ 2166015 h 2267538"/>
              <a:gd name="connsiteX4" fmla="*/ 0 w 4634150"/>
              <a:gd name="connsiteY4" fmla="*/ 826 h 2267538"/>
              <a:gd name="connsiteX0" fmla="*/ 0 w 4634150"/>
              <a:gd name="connsiteY0" fmla="*/ 826 h 2278832"/>
              <a:gd name="connsiteX1" fmla="*/ 4634150 w 4634150"/>
              <a:gd name="connsiteY1" fmla="*/ 0 h 2278832"/>
              <a:gd name="connsiteX2" fmla="*/ 2466211 w 4634150"/>
              <a:gd name="connsiteY2" fmla="*/ 2164945 h 2278832"/>
              <a:gd name="connsiteX3" fmla="*/ 2181211 w 4634150"/>
              <a:gd name="connsiteY3" fmla="*/ 2185199 h 2278832"/>
              <a:gd name="connsiteX4" fmla="*/ 0 w 4634150"/>
              <a:gd name="connsiteY4" fmla="*/ 826 h 2278832"/>
              <a:gd name="connsiteX0" fmla="*/ 0 w 4634150"/>
              <a:gd name="connsiteY0" fmla="*/ 826 h 2285342"/>
              <a:gd name="connsiteX1" fmla="*/ 4634150 w 4634150"/>
              <a:gd name="connsiteY1" fmla="*/ 0 h 2285342"/>
              <a:gd name="connsiteX2" fmla="*/ 2450239 w 4634150"/>
              <a:gd name="connsiteY2" fmla="*/ 2180931 h 2285342"/>
              <a:gd name="connsiteX3" fmla="*/ 2181211 w 4634150"/>
              <a:gd name="connsiteY3" fmla="*/ 2185199 h 2285342"/>
              <a:gd name="connsiteX4" fmla="*/ 0 w 4634150"/>
              <a:gd name="connsiteY4" fmla="*/ 826 h 2285342"/>
              <a:gd name="connsiteX0" fmla="*/ 0 w 4634150"/>
              <a:gd name="connsiteY0" fmla="*/ 826 h 2283216"/>
              <a:gd name="connsiteX1" fmla="*/ 4634150 w 4634150"/>
              <a:gd name="connsiteY1" fmla="*/ 0 h 2283216"/>
              <a:gd name="connsiteX2" fmla="*/ 2450239 w 4634150"/>
              <a:gd name="connsiteY2" fmla="*/ 2180931 h 2283216"/>
              <a:gd name="connsiteX3" fmla="*/ 2181211 w 4634150"/>
              <a:gd name="connsiteY3" fmla="*/ 2185199 h 2283216"/>
              <a:gd name="connsiteX4" fmla="*/ 0 w 4634150"/>
              <a:gd name="connsiteY4" fmla="*/ 826 h 228321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87287"/>
              <a:gd name="connsiteX1" fmla="*/ 4634150 w 4634150"/>
              <a:gd name="connsiteY1" fmla="*/ 0 h 2287287"/>
              <a:gd name="connsiteX2" fmla="*/ 2439615 w 4634150"/>
              <a:gd name="connsiteY2" fmla="*/ 2198652 h 2287287"/>
              <a:gd name="connsiteX3" fmla="*/ 2181211 w 4634150"/>
              <a:gd name="connsiteY3" fmla="*/ 2185199 h 2287287"/>
              <a:gd name="connsiteX4" fmla="*/ 0 w 4634150"/>
              <a:gd name="connsiteY4" fmla="*/ 826 h 2287287"/>
              <a:gd name="connsiteX0" fmla="*/ 0 w 4634150"/>
              <a:gd name="connsiteY0" fmla="*/ 826 h 2282451"/>
              <a:gd name="connsiteX1" fmla="*/ 4634150 w 4634150"/>
              <a:gd name="connsiteY1" fmla="*/ 0 h 2282451"/>
              <a:gd name="connsiteX2" fmla="*/ 2439615 w 4634150"/>
              <a:gd name="connsiteY2" fmla="*/ 2198652 h 2282451"/>
              <a:gd name="connsiteX3" fmla="*/ 2181211 w 4634150"/>
              <a:gd name="connsiteY3" fmla="*/ 2185199 h 2282451"/>
              <a:gd name="connsiteX4" fmla="*/ 0 w 4634150"/>
              <a:gd name="connsiteY4" fmla="*/ 826 h 2282451"/>
              <a:gd name="connsiteX0" fmla="*/ 0 w 4634150"/>
              <a:gd name="connsiteY0" fmla="*/ 826 h 2295282"/>
              <a:gd name="connsiteX1" fmla="*/ 4634150 w 4634150"/>
              <a:gd name="connsiteY1" fmla="*/ 0 h 2295282"/>
              <a:gd name="connsiteX2" fmla="*/ 2439615 w 4634150"/>
              <a:gd name="connsiteY2" fmla="*/ 2198652 h 2295282"/>
              <a:gd name="connsiteX3" fmla="*/ 2202459 w 4634150"/>
              <a:gd name="connsiteY3" fmla="*/ 2206464 h 2295282"/>
              <a:gd name="connsiteX4" fmla="*/ 0 w 4634150"/>
              <a:gd name="connsiteY4" fmla="*/ 826 h 2295282"/>
              <a:gd name="connsiteX0" fmla="*/ 0 w 4634150"/>
              <a:gd name="connsiteY0" fmla="*/ 826 h 2284749"/>
              <a:gd name="connsiteX1" fmla="*/ 4634150 w 4634150"/>
              <a:gd name="connsiteY1" fmla="*/ 0 h 2284749"/>
              <a:gd name="connsiteX2" fmla="*/ 2439615 w 4634150"/>
              <a:gd name="connsiteY2" fmla="*/ 2198652 h 2284749"/>
              <a:gd name="connsiteX3" fmla="*/ 2202459 w 4634150"/>
              <a:gd name="connsiteY3" fmla="*/ 2206464 h 2284749"/>
              <a:gd name="connsiteX4" fmla="*/ 0 w 4634150"/>
              <a:gd name="connsiteY4" fmla="*/ 826 h 228474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072"/>
              <a:gd name="connsiteX1" fmla="*/ 4634150 w 4634150"/>
              <a:gd name="connsiteY1" fmla="*/ 0 h 2280072"/>
              <a:gd name="connsiteX2" fmla="*/ 2439615 w 4634150"/>
              <a:gd name="connsiteY2" fmla="*/ 2198652 h 2280072"/>
              <a:gd name="connsiteX3" fmla="*/ 2188294 w 4634150"/>
              <a:gd name="connsiteY3" fmla="*/ 2192287 h 2280072"/>
              <a:gd name="connsiteX4" fmla="*/ 0 w 4634150"/>
              <a:gd name="connsiteY4" fmla="*/ 826 h 228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4150" h="2280072">
                <a:moveTo>
                  <a:pt x="0" y="826"/>
                </a:moveTo>
                <a:lnTo>
                  <a:pt x="4634150" y="0"/>
                </a:lnTo>
                <a:lnTo>
                  <a:pt x="2439615" y="2198652"/>
                </a:lnTo>
                <a:cubicBezTo>
                  <a:pt x="2350784" y="2290508"/>
                  <a:pt x="2318072" y="2325158"/>
                  <a:pt x="2188294" y="2192287"/>
                </a:cubicBezTo>
                <a:lnTo>
                  <a:pt x="0" y="826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0432EF0-3865-8540-8004-D7AAF370AD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540" y="84339"/>
            <a:ext cx="2313460" cy="434819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460" h="4348195">
                <a:moveTo>
                  <a:pt x="81637" y="2228451"/>
                </a:moveTo>
                <a:lnTo>
                  <a:pt x="2313460" y="0"/>
                </a:lnTo>
                <a:lnTo>
                  <a:pt x="2313460" y="4348195"/>
                </a:lnTo>
                <a:cubicBezTo>
                  <a:pt x="2313402" y="4347130"/>
                  <a:pt x="1952060" y="4346063"/>
                  <a:pt x="1945609" y="4341800"/>
                </a:cubicBezTo>
                <a:cubicBezTo>
                  <a:pt x="1947208" y="4347662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BDC7A8-71BD-D443-A720-62AEEC9D9E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79802" y="2573487"/>
            <a:ext cx="3775739" cy="1847700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739" h="1847700">
                <a:moveTo>
                  <a:pt x="1766138" y="74103"/>
                </a:moveTo>
                <a:cubicBezTo>
                  <a:pt x="1816660" y="25220"/>
                  <a:pt x="1889028" y="-61064"/>
                  <a:pt x="2007803" y="66854"/>
                </a:cubicBezTo>
                <a:cubicBezTo>
                  <a:pt x="2010798" y="75211"/>
                  <a:pt x="3185369" y="1255143"/>
                  <a:pt x="3775739" y="1847700"/>
                </a:cubicBezTo>
                <a:lnTo>
                  <a:pt x="0" y="1847700"/>
                </a:lnTo>
                <a:lnTo>
                  <a:pt x="1766138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91F492E-C207-B049-8358-046D807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4324A1-6F3C-8643-9EF6-E2889AEB2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E43D2C-E6A4-D246-9CA7-47BE538C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94201"/>
            <a:ext cx="9144000" cy="749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C3CC3B-2CC2-B847-917E-983F64B07F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3148" y="-3186577"/>
            <a:ext cx="5064366" cy="46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8C79C0-89E2-A34F-B422-D65A583C21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843" y="545820"/>
            <a:ext cx="2070874" cy="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16932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16931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4C856-283E-954D-AE5C-BD518DAA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606007"/>
            <a:ext cx="8216932" cy="2871909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02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2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9" y="671745"/>
            <a:ext cx="8002938" cy="772292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2C865D-67A1-6845-B0EE-D00006FD8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0E64B0F-6DF9-4D4A-8D30-F56C8CBE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90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892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31217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B123C8AE-F1D4-414D-80E7-B0611FB6273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4024" y="1202410"/>
            <a:ext cx="5450829" cy="3175861"/>
          </a:xfrm>
          <a:prstGeom prst="rect">
            <a:avLst/>
          </a:prstGeom>
          <a:noFill/>
        </p:spPr>
        <p:txBody>
          <a:bodyPr lIns="0" rIns="0"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 graphique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860ED-99A8-A14D-A8DB-9A59D3A3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64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31217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860ED-99A8-A14D-A8DB-9A59D3A3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611F117A-34B8-F847-8511-A2DF0D49900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4025" y="1201738"/>
            <a:ext cx="5450828" cy="317658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3017010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7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47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1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16932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16931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4C856-283E-954D-AE5C-BD518DAA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606007"/>
            <a:ext cx="8216932" cy="2871909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9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1 col 3 photos carre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5032355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311690" cy="554578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3" y="1612906"/>
            <a:ext cx="4311690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E1EF5AE8-A1A3-FD46-9587-25C8244A2A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6790" y="-3962"/>
            <a:ext cx="4915672" cy="2418080"/>
          </a:xfrm>
          <a:custGeom>
            <a:avLst/>
            <a:gdLst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0 w 4973637"/>
              <a:gd name="connsiteY3" fmla="*/ 2571750 h 2571750"/>
              <a:gd name="connsiteX4" fmla="*/ 0 w 4973637"/>
              <a:gd name="connsiteY4" fmla="*/ 0 h 2571750"/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2412460 w 4973637"/>
              <a:gd name="connsiteY3" fmla="*/ 2390167 h 2571750"/>
              <a:gd name="connsiteX4" fmla="*/ 0 w 4973637"/>
              <a:gd name="connsiteY4" fmla="*/ 0 h 2571750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11260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578865"/>
              <a:gd name="connsiteX1" fmla="*/ 4973637 w 4973637"/>
              <a:gd name="connsiteY1" fmla="*/ 0 h 2578865"/>
              <a:gd name="connsiteX2" fmla="*/ 2561177 w 4973637"/>
              <a:gd name="connsiteY2" fmla="*/ 2260465 h 2578865"/>
              <a:gd name="connsiteX3" fmla="*/ 2412460 w 4973637"/>
              <a:gd name="connsiteY3" fmla="*/ 2390167 h 2578865"/>
              <a:gd name="connsiteX4" fmla="*/ 0 w 4973637"/>
              <a:gd name="connsiteY4" fmla="*/ 0 h 2578865"/>
              <a:gd name="connsiteX0" fmla="*/ 0 w 4973637"/>
              <a:gd name="connsiteY0" fmla="*/ 0 h 2551078"/>
              <a:gd name="connsiteX1" fmla="*/ 4973637 w 4973637"/>
              <a:gd name="connsiteY1" fmla="*/ 0 h 2551078"/>
              <a:gd name="connsiteX2" fmla="*/ 2561177 w 4973637"/>
              <a:gd name="connsiteY2" fmla="*/ 2260465 h 2551078"/>
              <a:gd name="connsiteX3" fmla="*/ 2269788 w 4973637"/>
              <a:gd name="connsiteY3" fmla="*/ 2234525 h 2551078"/>
              <a:gd name="connsiteX4" fmla="*/ 0 w 4973637"/>
              <a:gd name="connsiteY4" fmla="*/ 0 h 2551078"/>
              <a:gd name="connsiteX0" fmla="*/ 0 w 4902301"/>
              <a:gd name="connsiteY0" fmla="*/ 0 h 2551078"/>
              <a:gd name="connsiteX1" fmla="*/ 4902301 w 4902301"/>
              <a:gd name="connsiteY1" fmla="*/ 0 h 2551078"/>
              <a:gd name="connsiteX2" fmla="*/ 2489841 w 4902301"/>
              <a:gd name="connsiteY2" fmla="*/ 2260465 h 2551078"/>
              <a:gd name="connsiteX3" fmla="*/ 2198452 w 4902301"/>
              <a:gd name="connsiteY3" fmla="*/ 2234525 h 2551078"/>
              <a:gd name="connsiteX4" fmla="*/ 0 w 4902301"/>
              <a:gd name="connsiteY4" fmla="*/ 0 h 2551078"/>
              <a:gd name="connsiteX0" fmla="*/ 0 w 4746659"/>
              <a:gd name="connsiteY0" fmla="*/ 6485 h 2551078"/>
              <a:gd name="connsiteX1" fmla="*/ 4746659 w 4746659"/>
              <a:gd name="connsiteY1" fmla="*/ 0 h 2551078"/>
              <a:gd name="connsiteX2" fmla="*/ 2334199 w 4746659"/>
              <a:gd name="connsiteY2" fmla="*/ 2260465 h 2551078"/>
              <a:gd name="connsiteX3" fmla="*/ 2042810 w 4746659"/>
              <a:gd name="connsiteY3" fmla="*/ 2234525 h 2551078"/>
              <a:gd name="connsiteX4" fmla="*/ 0 w 4746659"/>
              <a:gd name="connsiteY4" fmla="*/ 6485 h 2551078"/>
              <a:gd name="connsiteX0" fmla="*/ 0 w 4448344"/>
              <a:gd name="connsiteY0" fmla="*/ 25940 h 2551078"/>
              <a:gd name="connsiteX1" fmla="*/ 4448344 w 4448344"/>
              <a:gd name="connsiteY1" fmla="*/ 0 h 2551078"/>
              <a:gd name="connsiteX2" fmla="*/ 2035884 w 4448344"/>
              <a:gd name="connsiteY2" fmla="*/ 2260465 h 2551078"/>
              <a:gd name="connsiteX3" fmla="*/ 1744495 w 4448344"/>
              <a:gd name="connsiteY3" fmla="*/ 2234525 h 2551078"/>
              <a:gd name="connsiteX4" fmla="*/ 0 w 4448344"/>
              <a:gd name="connsiteY4" fmla="*/ 25940 h 2551078"/>
              <a:gd name="connsiteX0" fmla="*/ 0 w 4759629"/>
              <a:gd name="connsiteY0" fmla="*/ 12970 h 2551078"/>
              <a:gd name="connsiteX1" fmla="*/ 4759629 w 4759629"/>
              <a:gd name="connsiteY1" fmla="*/ 0 h 2551078"/>
              <a:gd name="connsiteX2" fmla="*/ 2347169 w 4759629"/>
              <a:gd name="connsiteY2" fmla="*/ 2260465 h 2551078"/>
              <a:gd name="connsiteX3" fmla="*/ 2055780 w 4759629"/>
              <a:gd name="connsiteY3" fmla="*/ 2234525 h 2551078"/>
              <a:gd name="connsiteX4" fmla="*/ 0 w 4759629"/>
              <a:gd name="connsiteY4" fmla="*/ 12970 h 2551078"/>
              <a:gd name="connsiteX0" fmla="*/ 0 w 4681251"/>
              <a:gd name="connsiteY0" fmla="*/ 4262 h 2551078"/>
              <a:gd name="connsiteX1" fmla="*/ 4681251 w 4681251"/>
              <a:gd name="connsiteY1" fmla="*/ 0 h 2551078"/>
              <a:gd name="connsiteX2" fmla="*/ 2268791 w 4681251"/>
              <a:gd name="connsiteY2" fmla="*/ 2260465 h 2551078"/>
              <a:gd name="connsiteX3" fmla="*/ 1977402 w 4681251"/>
              <a:gd name="connsiteY3" fmla="*/ 2234525 h 2551078"/>
              <a:gd name="connsiteX4" fmla="*/ 0 w 4681251"/>
              <a:gd name="connsiteY4" fmla="*/ 4262 h 2551078"/>
              <a:gd name="connsiteX0" fmla="*/ 0 w 4763983"/>
              <a:gd name="connsiteY0" fmla="*/ 4262 h 2551078"/>
              <a:gd name="connsiteX1" fmla="*/ 4763983 w 4763983"/>
              <a:gd name="connsiteY1" fmla="*/ 0 h 2551078"/>
              <a:gd name="connsiteX2" fmla="*/ 2351523 w 4763983"/>
              <a:gd name="connsiteY2" fmla="*/ 2260465 h 2551078"/>
              <a:gd name="connsiteX3" fmla="*/ 2060134 w 4763983"/>
              <a:gd name="connsiteY3" fmla="*/ 2234525 h 2551078"/>
              <a:gd name="connsiteX4" fmla="*/ 0 w 4763983"/>
              <a:gd name="connsiteY4" fmla="*/ 4262 h 2551078"/>
              <a:gd name="connsiteX0" fmla="*/ 0 w 4511644"/>
              <a:gd name="connsiteY0" fmla="*/ 0 h 2546816"/>
              <a:gd name="connsiteX1" fmla="*/ 4511644 w 4511644"/>
              <a:gd name="connsiteY1" fmla="*/ 13155 h 2546816"/>
              <a:gd name="connsiteX2" fmla="*/ 2351523 w 4511644"/>
              <a:gd name="connsiteY2" fmla="*/ 2256203 h 2546816"/>
              <a:gd name="connsiteX3" fmla="*/ 2060134 w 4511644"/>
              <a:gd name="connsiteY3" fmla="*/ 2230263 h 2546816"/>
              <a:gd name="connsiteX4" fmla="*/ 0 w 4511644"/>
              <a:gd name="connsiteY4" fmla="*/ 0 h 2546816"/>
              <a:gd name="connsiteX0" fmla="*/ 0 w 4620411"/>
              <a:gd name="connsiteY0" fmla="*/ 4263 h 2551079"/>
              <a:gd name="connsiteX1" fmla="*/ 4620411 w 4620411"/>
              <a:gd name="connsiteY1" fmla="*/ 0 h 2551079"/>
              <a:gd name="connsiteX2" fmla="*/ 2351523 w 4620411"/>
              <a:gd name="connsiteY2" fmla="*/ 2260466 h 2551079"/>
              <a:gd name="connsiteX3" fmla="*/ 2060134 w 4620411"/>
              <a:gd name="connsiteY3" fmla="*/ 2234526 h 2551079"/>
              <a:gd name="connsiteX4" fmla="*/ 0 w 4620411"/>
              <a:gd name="connsiteY4" fmla="*/ 4263 h 2551079"/>
              <a:gd name="connsiteX0" fmla="*/ 0 w 4620411"/>
              <a:gd name="connsiteY0" fmla="*/ 4263 h 2353405"/>
              <a:gd name="connsiteX1" fmla="*/ 4620411 w 4620411"/>
              <a:gd name="connsiteY1" fmla="*/ 0 h 2353405"/>
              <a:gd name="connsiteX2" fmla="*/ 2438536 w 4620411"/>
              <a:gd name="connsiteY2" fmla="*/ 2016626 h 2353405"/>
              <a:gd name="connsiteX3" fmla="*/ 2060134 w 4620411"/>
              <a:gd name="connsiteY3" fmla="*/ 2234526 h 2353405"/>
              <a:gd name="connsiteX4" fmla="*/ 0 w 4620411"/>
              <a:gd name="connsiteY4" fmla="*/ 4263 h 2353405"/>
              <a:gd name="connsiteX0" fmla="*/ 0 w 4620411"/>
              <a:gd name="connsiteY0" fmla="*/ 4263 h 2457542"/>
              <a:gd name="connsiteX1" fmla="*/ 4620411 w 4620411"/>
              <a:gd name="connsiteY1" fmla="*/ 0 h 2457542"/>
              <a:gd name="connsiteX2" fmla="*/ 2473341 w 4620411"/>
              <a:gd name="connsiteY2" fmla="*/ 2147254 h 2457542"/>
              <a:gd name="connsiteX3" fmla="*/ 2060134 w 4620411"/>
              <a:gd name="connsiteY3" fmla="*/ 2234526 h 2457542"/>
              <a:gd name="connsiteX4" fmla="*/ 0 w 4620411"/>
              <a:gd name="connsiteY4" fmla="*/ 4263 h 2457542"/>
              <a:gd name="connsiteX0" fmla="*/ 0 w 4620411"/>
              <a:gd name="connsiteY0" fmla="*/ 4263 h 2234526"/>
              <a:gd name="connsiteX1" fmla="*/ 4620411 w 4620411"/>
              <a:gd name="connsiteY1" fmla="*/ 0 h 2234526"/>
              <a:gd name="connsiteX2" fmla="*/ 2473341 w 4620411"/>
              <a:gd name="connsiteY2" fmla="*/ 2147254 h 2234526"/>
              <a:gd name="connsiteX3" fmla="*/ 2060134 w 4620411"/>
              <a:gd name="connsiteY3" fmla="*/ 2234526 h 2234526"/>
              <a:gd name="connsiteX4" fmla="*/ 0 w 4620411"/>
              <a:gd name="connsiteY4" fmla="*/ 4263 h 2234526"/>
              <a:gd name="connsiteX0" fmla="*/ 0 w 4620411"/>
              <a:gd name="connsiteY0" fmla="*/ 4263 h 2160157"/>
              <a:gd name="connsiteX1" fmla="*/ 4620411 w 4620411"/>
              <a:gd name="connsiteY1" fmla="*/ 0 h 2160157"/>
              <a:gd name="connsiteX2" fmla="*/ 2473341 w 4620411"/>
              <a:gd name="connsiteY2" fmla="*/ 2147254 h 2160157"/>
              <a:gd name="connsiteX3" fmla="*/ 2164550 w 4620411"/>
              <a:gd name="connsiteY3" fmla="*/ 2125668 h 2160157"/>
              <a:gd name="connsiteX4" fmla="*/ 0 w 4620411"/>
              <a:gd name="connsiteY4" fmla="*/ 4263 h 2160157"/>
              <a:gd name="connsiteX0" fmla="*/ 0 w 4620411"/>
              <a:gd name="connsiteY0" fmla="*/ 4263 h 2169211"/>
              <a:gd name="connsiteX1" fmla="*/ 4620411 w 4620411"/>
              <a:gd name="connsiteY1" fmla="*/ 0 h 2169211"/>
              <a:gd name="connsiteX2" fmla="*/ 2473341 w 4620411"/>
              <a:gd name="connsiteY2" fmla="*/ 2147254 h 2169211"/>
              <a:gd name="connsiteX3" fmla="*/ 2151499 w 4620411"/>
              <a:gd name="connsiteY3" fmla="*/ 2169211 h 2169211"/>
              <a:gd name="connsiteX4" fmla="*/ 0 w 4620411"/>
              <a:gd name="connsiteY4" fmla="*/ 4263 h 2169211"/>
              <a:gd name="connsiteX0" fmla="*/ 0 w 4620411"/>
              <a:gd name="connsiteY0" fmla="*/ 4263 h 2276152"/>
              <a:gd name="connsiteX1" fmla="*/ 4620411 w 4620411"/>
              <a:gd name="connsiteY1" fmla="*/ 0 h 2276152"/>
              <a:gd name="connsiteX2" fmla="*/ 2473341 w 4620411"/>
              <a:gd name="connsiteY2" fmla="*/ 2147254 h 2276152"/>
              <a:gd name="connsiteX3" fmla="*/ 2151499 w 4620411"/>
              <a:gd name="connsiteY3" fmla="*/ 2169211 h 2276152"/>
              <a:gd name="connsiteX4" fmla="*/ 0 w 4620411"/>
              <a:gd name="connsiteY4" fmla="*/ 4263 h 2276152"/>
              <a:gd name="connsiteX0" fmla="*/ 0 w 4620411"/>
              <a:gd name="connsiteY0" fmla="*/ 4263 h 2287650"/>
              <a:gd name="connsiteX1" fmla="*/ 4620411 w 4620411"/>
              <a:gd name="connsiteY1" fmla="*/ 0 h 2287650"/>
              <a:gd name="connsiteX2" fmla="*/ 2442887 w 4620411"/>
              <a:gd name="connsiteY2" fmla="*/ 2177734 h 2287650"/>
              <a:gd name="connsiteX3" fmla="*/ 2151499 w 4620411"/>
              <a:gd name="connsiteY3" fmla="*/ 2169211 h 2287650"/>
              <a:gd name="connsiteX4" fmla="*/ 0 w 4620411"/>
              <a:gd name="connsiteY4" fmla="*/ 4263 h 2287650"/>
              <a:gd name="connsiteX0" fmla="*/ 0 w 4620411"/>
              <a:gd name="connsiteY0" fmla="*/ 4263 h 2285848"/>
              <a:gd name="connsiteX1" fmla="*/ 4620411 w 4620411"/>
              <a:gd name="connsiteY1" fmla="*/ 0 h 2285848"/>
              <a:gd name="connsiteX2" fmla="*/ 2442887 w 4620411"/>
              <a:gd name="connsiteY2" fmla="*/ 2177734 h 2285848"/>
              <a:gd name="connsiteX3" fmla="*/ 2151499 w 4620411"/>
              <a:gd name="connsiteY3" fmla="*/ 2169211 h 2285848"/>
              <a:gd name="connsiteX4" fmla="*/ 0 w 4620411"/>
              <a:gd name="connsiteY4" fmla="*/ 4263 h 2285848"/>
              <a:gd name="connsiteX0" fmla="*/ 0 w 4620411"/>
              <a:gd name="connsiteY0" fmla="*/ 4263 h 2269937"/>
              <a:gd name="connsiteX1" fmla="*/ 4620411 w 4620411"/>
              <a:gd name="connsiteY1" fmla="*/ 0 h 2269937"/>
              <a:gd name="connsiteX2" fmla="*/ 2442887 w 4620411"/>
              <a:gd name="connsiteY2" fmla="*/ 2177734 h 2269937"/>
              <a:gd name="connsiteX3" fmla="*/ 2151499 w 4620411"/>
              <a:gd name="connsiteY3" fmla="*/ 2169211 h 2269937"/>
              <a:gd name="connsiteX4" fmla="*/ 0 w 4620411"/>
              <a:gd name="connsiteY4" fmla="*/ 4263 h 2269937"/>
              <a:gd name="connsiteX0" fmla="*/ 0 w 4620411"/>
              <a:gd name="connsiteY0" fmla="*/ 4263 h 2271672"/>
              <a:gd name="connsiteX1" fmla="*/ 4620411 w 4620411"/>
              <a:gd name="connsiteY1" fmla="*/ 0 h 2271672"/>
              <a:gd name="connsiteX2" fmla="*/ 2442887 w 4620411"/>
              <a:gd name="connsiteY2" fmla="*/ 2177734 h 2271672"/>
              <a:gd name="connsiteX3" fmla="*/ 2151499 w 4620411"/>
              <a:gd name="connsiteY3" fmla="*/ 2169211 h 2271672"/>
              <a:gd name="connsiteX4" fmla="*/ 0 w 4620411"/>
              <a:gd name="connsiteY4" fmla="*/ 4263 h 2271672"/>
              <a:gd name="connsiteX0" fmla="*/ 0 w 4634150"/>
              <a:gd name="connsiteY0" fmla="*/ 826 h 2271672"/>
              <a:gd name="connsiteX1" fmla="*/ 4634150 w 4634150"/>
              <a:gd name="connsiteY1" fmla="*/ 0 h 2271672"/>
              <a:gd name="connsiteX2" fmla="*/ 2456626 w 4634150"/>
              <a:gd name="connsiteY2" fmla="*/ 2177734 h 2271672"/>
              <a:gd name="connsiteX3" fmla="*/ 2165238 w 4634150"/>
              <a:gd name="connsiteY3" fmla="*/ 2169211 h 2271672"/>
              <a:gd name="connsiteX4" fmla="*/ 0 w 4634150"/>
              <a:gd name="connsiteY4" fmla="*/ 826 h 2271672"/>
              <a:gd name="connsiteX0" fmla="*/ 0 w 4634150"/>
              <a:gd name="connsiteY0" fmla="*/ 826 h 2282777"/>
              <a:gd name="connsiteX1" fmla="*/ 4634150 w 4634150"/>
              <a:gd name="connsiteY1" fmla="*/ 0 h 2282777"/>
              <a:gd name="connsiteX2" fmla="*/ 2456626 w 4634150"/>
              <a:gd name="connsiteY2" fmla="*/ 2177734 h 2282777"/>
              <a:gd name="connsiteX3" fmla="*/ 2181210 w 4634150"/>
              <a:gd name="connsiteY3" fmla="*/ 2188395 h 2282777"/>
              <a:gd name="connsiteX4" fmla="*/ 0 w 4634150"/>
              <a:gd name="connsiteY4" fmla="*/ 826 h 2282777"/>
              <a:gd name="connsiteX0" fmla="*/ 0 w 4634150"/>
              <a:gd name="connsiteY0" fmla="*/ 826 h 2289442"/>
              <a:gd name="connsiteX1" fmla="*/ 4634150 w 4634150"/>
              <a:gd name="connsiteY1" fmla="*/ 0 h 2289442"/>
              <a:gd name="connsiteX2" fmla="*/ 2437459 w 4634150"/>
              <a:gd name="connsiteY2" fmla="*/ 2193720 h 2289442"/>
              <a:gd name="connsiteX3" fmla="*/ 2181210 w 4634150"/>
              <a:gd name="connsiteY3" fmla="*/ 2188395 h 2289442"/>
              <a:gd name="connsiteX4" fmla="*/ 0 w 4634150"/>
              <a:gd name="connsiteY4" fmla="*/ 826 h 2289442"/>
              <a:gd name="connsiteX0" fmla="*/ 0 w 4634150"/>
              <a:gd name="connsiteY0" fmla="*/ 826 h 2287276"/>
              <a:gd name="connsiteX1" fmla="*/ 4634150 w 4634150"/>
              <a:gd name="connsiteY1" fmla="*/ 0 h 2287276"/>
              <a:gd name="connsiteX2" fmla="*/ 2437459 w 4634150"/>
              <a:gd name="connsiteY2" fmla="*/ 2193720 h 2287276"/>
              <a:gd name="connsiteX3" fmla="*/ 2181210 w 4634150"/>
              <a:gd name="connsiteY3" fmla="*/ 2188395 h 2287276"/>
              <a:gd name="connsiteX4" fmla="*/ 0 w 4634150"/>
              <a:gd name="connsiteY4" fmla="*/ 826 h 2287276"/>
              <a:gd name="connsiteX0" fmla="*/ 0 w 4634150"/>
              <a:gd name="connsiteY0" fmla="*/ 826 h 2275175"/>
              <a:gd name="connsiteX1" fmla="*/ 4634150 w 4634150"/>
              <a:gd name="connsiteY1" fmla="*/ 0 h 2275175"/>
              <a:gd name="connsiteX2" fmla="*/ 2437459 w 4634150"/>
              <a:gd name="connsiteY2" fmla="*/ 2193720 h 2275175"/>
              <a:gd name="connsiteX3" fmla="*/ 2158849 w 4634150"/>
              <a:gd name="connsiteY3" fmla="*/ 2166015 h 2275175"/>
              <a:gd name="connsiteX4" fmla="*/ 0 w 4634150"/>
              <a:gd name="connsiteY4" fmla="*/ 826 h 2275175"/>
              <a:gd name="connsiteX0" fmla="*/ 0 w 4634150"/>
              <a:gd name="connsiteY0" fmla="*/ 826 h 2262215"/>
              <a:gd name="connsiteX1" fmla="*/ 4634150 w 4634150"/>
              <a:gd name="connsiteY1" fmla="*/ 0 h 2262215"/>
              <a:gd name="connsiteX2" fmla="*/ 2466211 w 4634150"/>
              <a:gd name="connsiteY2" fmla="*/ 2164945 h 2262215"/>
              <a:gd name="connsiteX3" fmla="*/ 2158849 w 4634150"/>
              <a:gd name="connsiteY3" fmla="*/ 2166015 h 2262215"/>
              <a:gd name="connsiteX4" fmla="*/ 0 w 4634150"/>
              <a:gd name="connsiteY4" fmla="*/ 826 h 2262215"/>
              <a:gd name="connsiteX0" fmla="*/ 0 w 4634150"/>
              <a:gd name="connsiteY0" fmla="*/ 826 h 2267538"/>
              <a:gd name="connsiteX1" fmla="*/ 4634150 w 4634150"/>
              <a:gd name="connsiteY1" fmla="*/ 0 h 2267538"/>
              <a:gd name="connsiteX2" fmla="*/ 2466211 w 4634150"/>
              <a:gd name="connsiteY2" fmla="*/ 2164945 h 2267538"/>
              <a:gd name="connsiteX3" fmla="*/ 2158849 w 4634150"/>
              <a:gd name="connsiteY3" fmla="*/ 2166015 h 2267538"/>
              <a:gd name="connsiteX4" fmla="*/ 0 w 4634150"/>
              <a:gd name="connsiteY4" fmla="*/ 826 h 2267538"/>
              <a:gd name="connsiteX0" fmla="*/ 0 w 4634150"/>
              <a:gd name="connsiteY0" fmla="*/ 826 h 2278832"/>
              <a:gd name="connsiteX1" fmla="*/ 4634150 w 4634150"/>
              <a:gd name="connsiteY1" fmla="*/ 0 h 2278832"/>
              <a:gd name="connsiteX2" fmla="*/ 2466211 w 4634150"/>
              <a:gd name="connsiteY2" fmla="*/ 2164945 h 2278832"/>
              <a:gd name="connsiteX3" fmla="*/ 2181211 w 4634150"/>
              <a:gd name="connsiteY3" fmla="*/ 2185199 h 2278832"/>
              <a:gd name="connsiteX4" fmla="*/ 0 w 4634150"/>
              <a:gd name="connsiteY4" fmla="*/ 826 h 2278832"/>
              <a:gd name="connsiteX0" fmla="*/ 0 w 4634150"/>
              <a:gd name="connsiteY0" fmla="*/ 826 h 2285342"/>
              <a:gd name="connsiteX1" fmla="*/ 4634150 w 4634150"/>
              <a:gd name="connsiteY1" fmla="*/ 0 h 2285342"/>
              <a:gd name="connsiteX2" fmla="*/ 2450239 w 4634150"/>
              <a:gd name="connsiteY2" fmla="*/ 2180931 h 2285342"/>
              <a:gd name="connsiteX3" fmla="*/ 2181211 w 4634150"/>
              <a:gd name="connsiteY3" fmla="*/ 2185199 h 2285342"/>
              <a:gd name="connsiteX4" fmla="*/ 0 w 4634150"/>
              <a:gd name="connsiteY4" fmla="*/ 826 h 2285342"/>
              <a:gd name="connsiteX0" fmla="*/ 0 w 4634150"/>
              <a:gd name="connsiteY0" fmla="*/ 826 h 2283216"/>
              <a:gd name="connsiteX1" fmla="*/ 4634150 w 4634150"/>
              <a:gd name="connsiteY1" fmla="*/ 0 h 2283216"/>
              <a:gd name="connsiteX2" fmla="*/ 2450239 w 4634150"/>
              <a:gd name="connsiteY2" fmla="*/ 2180931 h 2283216"/>
              <a:gd name="connsiteX3" fmla="*/ 2181211 w 4634150"/>
              <a:gd name="connsiteY3" fmla="*/ 2185199 h 2283216"/>
              <a:gd name="connsiteX4" fmla="*/ 0 w 4634150"/>
              <a:gd name="connsiteY4" fmla="*/ 826 h 228321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87287"/>
              <a:gd name="connsiteX1" fmla="*/ 4634150 w 4634150"/>
              <a:gd name="connsiteY1" fmla="*/ 0 h 2287287"/>
              <a:gd name="connsiteX2" fmla="*/ 2439615 w 4634150"/>
              <a:gd name="connsiteY2" fmla="*/ 2198652 h 2287287"/>
              <a:gd name="connsiteX3" fmla="*/ 2181211 w 4634150"/>
              <a:gd name="connsiteY3" fmla="*/ 2185199 h 2287287"/>
              <a:gd name="connsiteX4" fmla="*/ 0 w 4634150"/>
              <a:gd name="connsiteY4" fmla="*/ 826 h 2287287"/>
              <a:gd name="connsiteX0" fmla="*/ 0 w 4634150"/>
              <a:gd name="connsiteY0" fmla="*/ 826 h 2282451"/>
              <a:gd name="connsiteX1" fmla="*/ 4634150 w 4634150"/>
              <a:gd name="connsiteY1" fmla="*/ 0 h 2282451"/>
              <a:gd name="connsiteX2" fmla="*/ 2439615 w 4634150"/>
              <a:gd name="connsiteY2" fmla="*/ 2198652 h 2282451"/>
              <a:gd name="connsiteX3" fmla="*/ 2181211 w 4634150"/>
              <a:gd name="connsiteY3" fmla="*/ 2185199 h 2282451"/>
              <a:gd name="connsiteX4" fmla="*/ 0 w 4634150"/>
              <a:gd name="connsiteY4" fmla="*/ 826 h 2282451"/>
              <a:gd name="connsiteX0" fmla="*/ 0 w 4634150"/>
              <a:gd name="connsiteY0" fmla="*/ 826 h 2295282"/>
              <a:gd name="connsiteX1" fmla="*/ 4634150 w 4634150"/>
              <a:gd name="connsiteY1" fmla="*/ 0 h 2295282"/>
              <a:gd name="connsiteX2" fmla="*/ 2439615 w 4634150"/>
              <a:gd name="connsiteY2" fmla="*/ 2198652 h 2295282"/>
              <a:gd name="connsiteX3" fmla="*/ 2202459 w 4634150"/>
              <a:gd name="connsiteY3" fmla="*/ 2206464 h 2295282"/>
              <a:gd name="connsiteX4" fmla="*/ 0 w 4634150"/>
              <a:gd name="connsiteY4" fmla="*/ 826 h 2295282"/>
              <a:gd name="connsiteX0" fmla="*/ 0 w 4634150"/>
              <a:gd name="connsiteY0" fmla="*/ 826 h 2284749"/>
              <a:gd name="connsiteX1" fmla="*/ 4634150 w 4634150"/>
              <a:gd name="connsiteY1" fmla="*/ 0 h 2284749"/>
              <a:gd name="connsiteX2" fmla="*/ 2439615 w 4634150"/>
              <a:gd name="connsiteY2" fmla="*/ 2198652 h 2284749"/>
              <a:gd name="connsiteX3" fmla="*/ 2202459 w 4634150"/>
              <a:gd name="connsiteY3" fmla="*/ 2206464 h 2284749"/>
              <a:gd name="connsiteX4" fmla="*/ 0 w 4634150"/>
              <a:gd name="connsiteY4" fmla="*/ 826 h 228474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072"/>
              <a:gd name="connsiteX1" fmla="*/ 4634150 w 4634150"/>
              <a:gd name="connsiteY1" fmla="*/ 0 h 2280072"/>
              <a:gd name="connsiteX2" fmla="*/ 2439615 w 4634150"/>
              <a:gd name="connsiteY2" fmla="*/ 2198652 h 2280072"/>
              <a:gd name="connsiteX3" fmla="*/ 2188294 w 4634150"/>
              <a:gd name="connsiteY3" fmla="*/ 2192287 h 2280072"/>
              <a:gd name="connsiteX4" fmla="*/ 0 w 4634150"/>
              <a:gd name="connsiteY4" fmla="*/ 826 h 2280072"/>
              <a:gd name="connsiteX0" fmla="*/ 0 w 4768087"/>
              <a:gd name="connsiteY0" fmla="*/ 134874 h 2414120"/>
              <a:gd name="connsiteX1" fmla="*/ 4768087 w 4768087"/>
              <a:gd name="connsiteY1" fmla="*/ 0 h 2414120"/>
              <a:gd name="connsiteX2" fmla="*/ 2439615 w 4768087"/>
              <a:gd name="connsiteY2" fmla="*/ 2332700 h 2414120"/>
              <a:gd name="connsiteX3" fmla="*/ 2188294 w 4768087"/>
              <a:gd name="connsiteY3" fmla="*/ 2326335 h 2414120"/>
              <a:gd name="connsiteX4" fmla="*/ 0 w 4768087"/>
              <a:gd name="connsiteY4" fmla="*/ 134874 h 2414120"/>
              <a:gd name="connsiteX0" fmla="*/ 0 w 4911591"/>
              <a:gd name="connsiteY0" fmla="*/ 0 h 2418081"/>
              <a:gd name="connsiteX1" fmla="*/ 4911591 w 4911591"/>
              <a:gd name="connsiteY1" fmla="*/ 3961 h 2418081"/>
              <a:gd name="connsiteX2" fmla="*/ 2583119 w 4911591"/>
              <a:gd name="connsiteY2" fmla="*/ 2336661 h 2418081"/>
              <a:gd name="connsiteX3" fmla="*/ 2331798 w 4911591"/>
              <a:gd name="connsiteY3" fmla="*/ 2330296 h 2418081"/>
              <a:gd name="connsiteX4" fmla="*/ 0 w 4911591"/>
              <a:gd name="connsiteY4" fmla="*/ 0 h 24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1591" h="2418081">
                <a:moveTo>
                  <a:pt x="0" y="0"/>
                </a:moveTo>
                <a:lnTo>
                  <a:pt x="4911591" y="3961"/>
                </a:lnTo>
                <a:lnTo>
                  <a:pt x="2583119" y="2336661"/>
                </a:lnTo>
                <a:cubicBezTo>
                  <a:pt x="2494288" y="2428517"/>
                  <a:pt x="2461576" y="2463167"/>
                  <a:pt x="2331798" y="23302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35CB34EC-CF93-B246-B9B9-013C708AEB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0540" y="218386"/>
            <a:ext cx="2313460" cy="4710444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460" h="4710444">
                <a:moveTo>
                  <a:pt x="81637" y="2228451"/>
                </a:moveTo>
                <a:lnTo>
                  <a:pt x="2313460" y="0"/>
                </a:lnTo>
                <a:cubicBezTo>
                  <a:pt x="2312125" y="1570144"/>
                  <a:pt x="2310789" y="3140289"/>
                  <a:pt x="2309454" y="4710433"/>
                </a:cubicBezTo>
                <a:cubicBezTo>
                  <a:pt x="2311053" y="4716295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8AFA4361-E3F7-F541-857A-CB95DC316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0947" y="2707532"/>
            <a:ext cx="4948661" cy="2436555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  <a:gd name="connsiteX0" fmla="*/ 1766138 w 4369380"/>
              <a:gd name="connsiteY0" fmla="*/ 74103 h 2441342"/>
              <a:gd name="connsiteX1" fmla="*/ 2007803 w 4369380"/>
              <a:gd name="connsiteY1" fmla="*/ 66854 h 2441342"/>
              <a:gd name="connsiteX2" fmla="*/ 4369380 w 4369380"/>
              <a:gd name="connsiteY2" fmla="*/ 2441342 h 2441342"/>
              <a:gd name="connsiteX3" fmla="*/ 0 w 4369380"/>
              <a:gd name="connsiteY3" fmla="*/ 1847700 h 2441342"/>
              <a:gd name="connsiteX4" fmla="*/ 1766138 w 4369380"/>
              <a:gd name="connsiteY4" fmla="*/ 74103 h 2441342"/>
              <a:gd name="connsiteX0" fmla="*/ 2354993 w 4958235"/>
              <a:gd name="connsiteY0" fmla="*/ 74103 h 2441342"/>
              <a:gd name="connsiteX1" fmla="*/ 2596658 w 4958235"/>
              <a:gd name="connsiteY1" fmla="*/ 66854 h 2441342"/>
              <a:gd name="connsiteX2" fmla="*/ 4958235 w 4958235"/>
              <a:gd name="connsiteY2" fmla="*/ 2441342 h 2441342"/>
              <a:gd name="connsiteX3" fmla="*/ 0 w 4958235"/>
              <a:gd name="connsiteY3" fmla="*/ 2436555 h 2441342"/>
              <a:gd name="connsiteX4" fmla="*/ 2354993 w 4958235"/>
              <a:gd name="connsiteY4" fmla="*/ 74103 h 2441342"/>
              <a:gd name="connsiteX0" fmla="*/ 2354993 w 4900786"/>
              <a:gd name="connsiteY0" fmla="*/ 74103 h 2436555"/>
              <a:gd name="connsiteX1" fmla="*/ 2596658 w 4900786"/>
              <a:gd name="connsiteY1" fmla="*/ 66854 h 2436555"/>
              <a:gd name="connsiteX2" fmla="*/ 4900786 w 4900786"/>
              <a:gd name="connsiteY2" fmla="*/ 2393467 h 2436555"/>
              <a:gd name="connsiteX3" fmla="*/ 0 w 4900786"/>
              <a:gd name="connsiteY3" fmla="*/ 2436555 h 2436555"/>
              <a:gd name="connsiteX4" fmla="*/ 2354993 w 4900786"/>
              <a:gd name="connsiteY4" fmla="*/ 74103 h 2436555"/>
              <a:gd name="connsiteX0" fmla="*/ 2354993 w 4939086"/>
              <a:gd name="connsiteY0" fmla="*/ 74103 h 2436555"/>
              <a:gd name="connsiteX1" fmla="*/ 2596658 w 4939086"/>
              <a:gd name="connsiteY1" fmla="*/ 66854 h 2436555"/>
              <a:gd name="connsiteX2" fmla="*/ 4939086 w 4939086"/>
              <a:gd name="connsiteY2" fmla="*/ 2431767 h 2436555"/>
              <a:gd name="connsiteX3" fmla="*/ 0 w 4939086"/>
              <a:gd name="connsiteY3" fmla="*/ 2436555 h 2436555"/>
              <a:gd name="connsiteX4" fmla="*/ 2354993 w 4939086"/>
              <a:gd name="connsiteY4" fmla="*/ 74103 h 2436555"/>
              <a:gd name="connsiteX0" fmla="*/ 2354993 w 4948661"/>
              <a:gd name="connsiteY0" fmla="*/ 74103 h 2436555"/>
              <a:gd name="connsiteX1" fmla="*/ 2596658 w 4948661"/>
              <a:gd name="connsiteY1" fmla="*/ 66854 h 2436555"/>
              <a:gd name="connsiteX2" fmla="*/ 4948661 w 4948661"/>
              <a:gd name="connsiteY2" fmla="*/ 2436554 h 2436555"/>
              <a:gd name="connsiteX3" fmla="*/ 0 w 4948661"/>
              <a:gd name="connsiteY3" fmla="*/ 2436555 h 2436555"/>
              <a:gd name="connsiteX4" fmla="*/ 2354993 w 4948661"/>
              <a:gd name="connsiteY4" fmla="*/ 74103 h 2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8661" h="2436555">
                <a:moveTo>
                  <a:pt x="2354993" y="74103"/>
                </a:moveTo>
                <a:cubicBezTo>
                  <a:pt x="2405515" y="25220"/>
                  <a:pt x="2477883" y="-61064"/>
                  <a:pt x="2596658" y="66854"/>
                </a:cubicBezTo>
                <a:cubicBezTo>
                  <a:pt x="2599653" y="75211"/>
                  <a:pt x="4358291" y="1843997"/>
                  <a:pt x="4948661" y="2436554"/>
                </a:cubicBezTo>
                <a:lnTo>
                  <a:pt x="0" y="2436555"/>
                </a:lnTo>
                <a:lnTo>
                  <a:pt x="2354993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7722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1 col 2 photos carre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4834393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311690" cy="554578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3" y="1612906"/>
            <a:ext cx="4311690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35CB34EC-CF93-B246-B9B9-013C708AEB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0540" y="218386"/>
            <a:ext cx="2313460" cy="4710444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460" h="4710444">
                <a:moveTo>
                  <a:pt x="81637" y="2228451"/>
                </a:moveTo>
                <a:lnTo>
                  <a:pt x="2313460" y="0"/>
                </a:lnTo>
                <a:cubicBezTo>
                  <a:pt x="2312125" y="1570144"/>
                  <a:pt x="2310789" y="3140289"/>
                  <a:pt x="2309454" y="4710433"/>
                </a:cubicBezTo>
                <a:cubicBezTo>
                  <a:pt x="2311053" y="4716295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8AFA4361-E3F7-F541-857A-CB95DC316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0947" y="2707532"/>
            <a:ext cx="4948661" cy="2436555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  <a:gd name="connsiteX0" fmla="*/ 1766138 w 4369380"/>
              <a:gd name="connsiteY0" fmla="*/ 74103 h 2441342"/>
              <a:gd name="connsiteX1" fmla="*/ 2007803 w 4369380"/>
              <a:gd name="connsiteY1" fmla="*/ 66854 h 2441342"/>
              <a:gd name="connsiteX2" fmla="*/ 4369380 w 4369380"/>
              <a:gd name="connsiteY2" fmla="*/ 2441342 h 2441342"/>
              <a:gd name="connsiteX3" fmla="*/ 0 w 4369380"/>
              <a:gd name="connsiteY3" fmla="*/ 1847700 h 2441342"/>
              <a:gd name="connsiteX4" fmla="*/ 1766138 w 4369380"/>
              <a:gd name="connsiteY4" fmla="*/ 74103 h 2441342"/>
              <a:gd name="connsiteX0" fmla="*/ 2354993 w 4958235"/>
              <a:gd name="connsiteY0" fmla="*/ 74103 h 2441342"/>
              <a:gd name="connsiteX1" fmla="*/ 2596658 w 4958235"/>
              <a:gd name="connsiteY1" fmla="*/ 66854 h 2441342"/>
              <a:gd name="connsiteX2" fmla="*/ 4958235 w 4958235"/>
              <a:gd name="connsiteY2" fmla="*/ 2441342 h 2441342"/>
              <a:gd name="connsiteX3" fmla="*/ 0 w 4958235"/>
              <a:gd name="connsiteY3" fmla="*/ 2436555 h 2441342"/>
              <a:gd name="connsiteX4" fmla="*/ 2354993 w 4958235"/>
              <a:gd name="connsiteY4" fmla="*/ 74103 h 2441342"/>
              <a:gd name="connsiteX0" fmla="*/ 2354993 w 4900786"/>
              <a:gd name="connsiteY0" fmla="*/ 74103 h 2436555"/>
              <a:gd name="connsiteX1" fmla="*/ 2596658 w 4900786"/>
              <a:gd name="connsiteY1" fmla="*/ 66854 h 2436555"/>
              <a:gd name="connsiteX2" fmla="*/ 4900786 w 4900786"/>
              <a:gd name="connsiteY2" fmla="*/ 2393467 h 2436555"/>
              <a:gd name="connsiteX3" fmla="*/ 0 w 4900786"/>
              <a:gd name="connsiteY3" fmla="*/ 2436555 h 2436555"/>
              <a:gd name="connsiteX4" fmla="*/ 2354993 w 4900786"/>
              <a:gd name="connsiteY4" fmla="*/ 74103 h 2436555"/>
              <a:gd name="connsiteX0" fmla="*/ 2354993 w 4939086"/>
              <a:gd name="connsiteY0" fmla="*/ 74103 h 2436555"/>
              <a:gd name="connsiteX1" fmla="*/ 2596658 w 4939086"/>
              <a:gd name="connsiteY1" fmla="*/ 66854 h 2436555"/>
              <a:gd name="connsiteX2" fmla="*/ 4939086 w 4939086"/>
              <a:gd name="connsiteY2" fmla="*/ 2431767 h 2436555"/>
              <a:gd name="connsiteX3" fmla="*/ 0 w 4939086"/>
              <a:gd name="connsiteY3" fmla="*/ 2436555 h 2436555"/>
              <a:gd name="connsiteX4" fmla="*/ 2354993 w 4939086"/>
              <a:gd name="connsiteY4" fmla="*/ 74103 h 2436555"/>
              <a:gd name="connsiteX0" fmla="*/ 2354993 w 4948661"/>
              <a:gd name="connsiteY0" fmla="*/ 74103 h 2436555"/>
              <a:gd name="connsiteX1" fmla="*/ 2596658 w 4948661"/>
              <a:gd name="connsiteY1" fmla="*/ 66854 h 2436555"/>
              <a:gd name="connsiteX2" fmla="*/ 4948661 w 4948661"/>
              <a:gd name="connsiteY2" fmla="*/ 2436554 h 2436555"/>
              <a:gd name="connsiteX3" fmla="*/ 0 w 4948661"/>
              <a:gd name="connsiteY3" fmla="*/ 2436555 h 2436555"/>
              <a:gd name="connsiteX4" fmla="*/ 2354993 w 4948661"/>
              <a:gd name="connsiteY4" fmla="*/ 74103 h 2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8661" h="2436555">
                <a:moveTo>
                  <a:pt x="2354993" y="74103"/>
                </a:moveTo>
                <a:cubicBezTo>
                  <a:pt x="2405515" y="25220"/>
                  <a:pt x="2477883" y="-61064"/>
                  <a:pt x="2596658" y="66854"/>
                </a:cubicBezTo>
                <a:cubicBezTo>
                  <a:pt x="2599653" y="75211"/>
                  <a:pt x="4358291" y="1843997"/>
                  <a:pt x="4948661" y="2436554"/>
                </a:cubicBezTo>
                <a:lnTo>
                  <a:pt x="0" y="2436555"/>
                </a:lnTo>
                <a:lnTo>
                  <a:pt x="2354993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53DCB5-994E-0B41-87B5-A2514B035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180000">
            <a:off x="3761031" y="-5350806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D460211-FBBE-0947-B311-B9AB7A5D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43" y="3713076"/>
            <a:ext cx="1917700" cy="533400"/>
          </a:xfrm>
          <a:prstGeom prst="rect">
            <a:avLst/>
          </a:prstGeom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0432EF0-3865-8540-8004-D7AAF370AD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540" y="84339"/>
            <a:ext cx="2313460" cy="434819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460" h="4348195">
                <a:moveTo>
                  <a:pt x="81637" y="2228451"/>
                </a:moveTo>
                <a:lnTo>
                  <a:pt x="2313460" y="0"/>
                </a:lnTo>
                <a:lnTo>
                  <a:pt x="2313460" y="4348195"/>
                </a:lnTo>
                <a:cubicBezTo>
                  <a:pt x="2313402" y="4347130"/>
                  <a:pt x="1952060" y="4346063"/>
                  <a:pt x="1945609" y="4341800"/>
                </a:cubicBezTo>
                <a:cubicBezTo>
                  <a:pt x="1947208" y="4347662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BDC7A8-71BD-D443-A720-62AEEC9D9E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79802" y="2573487"/>
            <a:ext cx="3775739" cy="1847700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739" h="1847700">
                <a:moveTo>
                  <a:pt x="1766138" y="74103"/>
                </a:moveTo>
                <a:cubicBezTo>
                  <a:pt x="1816660" y="25220"/>
                  <a:pt x="1889028" y="-61064"/>
                  <a:pt x="2007803" y="66854"/>
                </a:cubicBezTo>
                <a:cubicBezTo>
                  <a:pt x="2010798" y="75211"/>
                  <a:pt x="3185369" y="1255143"/>
                  <a:pt x="3775739" y="1847700"/>
                </a:cubicBezTo>
                <a:lnTo>
                  <a:pt x="0" y="1847700"/>
                </a:lnTo>
                <a:lnTo>
                  <a:pt x="1766138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91F492E-C207-B049-8358-046D807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4324A1-6F3C-8643-9EF6-E2889AEB2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530AEC-F2F6-3E47-BDC3-F793F3984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94201"/>
            <a:ext cx="9144000" cy="749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660CE1-1F27-3647-B625-358643C902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9614" y="-3758486"/>
            <a:ext cx="5669181" cy="52365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F6771E-26B8-2E48-912D-71592652E1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843" y="545820"/>
            <a:ext cx="2070874" cy="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4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1 col 1 photo carre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35CB34EC-CF93-B246-B9B9-013C708AEB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-10353" y="-5719"/>
            <a:ext cx="5798357" cy="517354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  <a:gd name="connsiteX0" fmla="*/ 81637 w 2538469"/>
              <a:gd name="connsiteY0" fmla="*/ 2448673 h 4930666"/>
              <a:gd name="connsiteX1" fmla="*/ 2538469 w 2538469"/>
              <a:gd name="connsiteY1" fmla="*/ 0 h 4930666"/>
              <a:gd name="connsiteX2" fmla="*/ 2309454 w 2538469"/>
              <a:gd name="connsiteY2" fmla="*/ 4930655 h 4930666"/>
              <a:gd name="connsiteX3" fmla="*/ 65826 w 2538469"/>
              <a:gd name="connsiteY3" fmla="*/ 2685265 h 4930666"/>
              <a:gd name="connsiteX4" fmla="*/ 81637 w 2538469"/>
              <a:gd name="connsiteY4" fmla="*/ 2448673 h 4930666"/>
              <a:gd name="connsiteX0" fmla="*/ 81637 w 2538469"/>
              <a:gd name="connsiteY0" fmla="*/ 2448673 h 5150887"/>
              <a:gd name="connsiteX1" fmla="*/ 2538469 w 2538469"/>
              <a:gd name="connsiteY1" fmla="*/ 0 h 5150887"/>
              <a:gd name="connsiteX2" fmla="*/ 2524889 w 2538469"/>
              <a:gd name="connsiteY2" fmla="*/ 5150877 h 5150887"/>
              <a:gd name="connsiteX3" fmla="*/ 65826 w 2538469"/>
              <a:gd name="connsiteY3" fmla="*/ 2685265 h 5150887"/>
              <a:gd name="connsiteX4" fmla="*/ 81637 w 2538469"/>
              <a:gd name="connsiteY4" fmla="*/ 2448673 h 5150887"/>
              <a:gd name="connsiteX0" fmla="*/ 81637 w 2717420"/>
              <a:gd name="connsiteY0" fmla="*/ 2448673 h 5298751"/>
              <a:gd name="connsiteX1" fmla="*/ 2538469 w 2717420"/>
              <a:gd name="connsiteY1" fmla="*/ 0 h 5298751"/>
              <a:gd name="connsiteX2" fmla="*/ 2527764 w 2717420"/>
              <a:gd name="connsiteY2" fmla="*/ 4473300 h 5298751"/>
              <a:gd name="connsiteX3" fmla="*/ 2524889 w 2717420"/>
              <a:gd name="connsiteY3" fmla="*/ 5150877 h 5298751"/>
              <a:gd name="connsiteX4" fmla="*/ 65826 w 2717420"/>
              <a:gd name="connsiteY4" fmla="*/ 2685265 h 5298751"/>
              <a:gd name="connsiteX5" fmla="*/ 81637 w 2717420"/>
              <a:gd name="connsiteY5" fmla="*/ 2448673 h 5298751"/>
              <a:gd name="connsiteX0" fmla="*/ 81637 w 2790749"/>
              <a:gd name="connsiteY0" fmla="*/ 2575340 h 5404122"/>
              <a:gd name="connsiteX1" fmla="*/ 2538469 w 2790749"/>
              <a:gd name="connsiteY1" fmla="*/ 126667 h 5404122"/>
              <a:gd name="connsiteX2" fmla="*/ 2709687 w 2790749"/>
              <a:gd name="connsiteY2" fmla="*/ 798744 h 5404122"/>
              <a:gd name="connsiteX3" fmla="*/ 2527764 w 2790749"/>
              <a:gd name="connsiteY3" fmla="*/ 4599967 h 5404122"/>
              <a:gd name="connsiteX4" fmla="*/ 2524889 w 2790749"/>
              <a:gd name="connsiteY4" fmla="*/ 5277544 h 5404122"/>
              <a:gd name="connsiteX5" fmla="*/ 65826 w 2790749"/>
              <a:gd name="connsiteY5" fmla="*/ 2811932 h 5404122"/>
              <a:gd name="connsiteX6" fmla="*/ 81637 w 2790749"/>
              <a:gd name="connsiteY6" fmla="*/ 2575340 h 5404122"/>
              <a:gd name="connsiteX0" fmla="*/ 81637 w 5788007"/>
              <a:gd name="connsiteY0" fmla="*/ 2839688 h 5668470"/>
              <a:gd name="connsiteX1" fmla="*/ 2538469 w 5788007"/>
              <a:gd name="connsiteY1" fmla="*/ 391015 h 5668470"/>
              <a:gd name="connsiteX2" fmla="*/ 5788007 w 5788007"/>
              <a:gd name="connsiteY2" fmla="*/ 416788 h 5668470"/>
              <a:gd name="connsiteX3" fmla="*/ 2527764 w 5788007"/>
              <a:gd name="connsiteY3" fmla="*/ 4864315 h 5668470"/>
              <a:gd name="connsiteX4" fmla="*/ 2524889 w 5788007"/>
              <a:gd name="connsiteY4" fmla="*/ 5541892 h 5668470"/>
              <a:gd name="connsiteX5" fmla="*/ 65826 w 5788007"/>
              <a:gd name="connsiteY5" fmla="*/ 3076280 h 5668470"/>
              <a:gd name="connsiteX6" fmla="*/ 81637 w 5788007"/>
              <a:gd name="connsiteY6" fmla="*/ 2839688 h 5668470"/>
              <a:gd name="connsiteX0" fmla="*/ 81637 w 5794597"/>
              <a:gd name="connsiteY0" fmla="*/ 2839688 h 5954750"/>
              <a:gd name="connsiteX1" fmla="*/ 2538469 w 5794597"/>
              <a:gd name="connsiteY1" fmla="*/ 391015 h 5954750"/>
              <a:gd name="connsiteX2" fmla="*/ 5788007 w 5794597"/>
              <a:gd name="connsiteY2" fmla="*/ 416788 h 5954750"/>
              <a:gd name="connsiteX3" fmla="*/ 5778432 w 5794597"/>
              <a:gd name="connsiteY3" fmla="*/ 5548918 h 5954750"/>
              <a:gd name="connsiteX4" fmla="*/ 2524889 w 5794597"/>
              <a:gd name="connsiteY4" fmla="*/ 5541892 h 5954750"/>
              <a:gd name="connsiteX5" fmla="*/ 65826 w 5794597"/>
              <a:gd name="connsiteY5" fmla="*/ 3076280 h 5954750"/>
              <a:gd name="connsiteX6" fmla="*/ 81637 w 5794597"/>
              <a:gd name="connsiteY6" fmla="*/ 2839688 h 5954750"/>
              <a:gd name="connsiteX0" fmla="*/ 81637 w 5788007"/>
              <a:gd name="connsiteY0" fmla="*/ 2839688 h 5954750"/>
              <a:gd name="connsiteX1" fmla="*/ 2538469 w 5788007"/>
              <a:gd name="connsiteY1" fmla="*/ 391015 h 5954750"/>
              <a:gd name="connsiteX2" fmla="*/ 5788007 w 5788007"/>
              <a:gd name="connsiteY2" fmla="*/ 416788 h 5954750"/>
              <a:gd name="connsiteX3" fmla="*/ 5778432 w 5788007"/>
              <a:gd name="connsiteY3" fmla="*/ 5548918 h 5954750"/>
              <a:gd name="connsiteX4" fmla="*/ 2524889 w 5788007"/>
              <a:gd name="connsiteY4" fmla="*/ 5541892 h 5954750"/>
              <a:gd name="connsiteX5" fmla="*/ 65826 w 5788007"/>
              <a:gd name="connsiteY5" fmla="*/ 3076280 h 5954750"/>
              <a:gd name="connsiteX6" fmla="*/ 81637 w 5788007"/>
              <a:gd name="connsiteY6" fmla="*/ 2839688 h 5954750"/>
              <a:gd name="connsiteX0" fmla="*/ 81637 w 5788007"/>
              <a:gd name="connsiteY0" fmla="*/ 2839688 h 5670040"/>
              <a:gd name="connsiteX1" fmla="*/ 2538469 w 5788007"/>
              <a:gd name="connsiteY1" fmla="*/ 391015 h 5670040"/>
              <a:gd name="connsiteX2" fmla="*/ 5788007 w 5788007"/>
              <a:gd name="connsiteY2" fmla="*/ 416788 h 5670040"/>
              <a:gd name="connsiteX3" fmla="*/ 5778432 w 5788007"/>
              <a:gd name="connsiteY3" fmla="*/ 5548918 h 5670040"/>
              <a:gd name="connsiteX4" fmla="*/ 2524889 w 5788007"/>
              <a:gd name="connsiteY4" fmla="*/ 5541892 h 5670040"/>
              <a:gd name="connsiteX5" fmla="*/ 65826 w 5788007"/>
              <a:gd name="connsiteY5" fmla="*/ 3076280 h 5670040"/>
              <a:gd name="connsiteX6" fmla="*/ 81637 w 5788007"/>
              <a:gd name="connsiteY6" fmla="*/ 2839688 h 5670040"/>
              <a:gd name="connsiteX0" fmla="*/ 81637 w 5788007"/>
              <a:gd name="connsiteY0" fmla="*/ 2577613 h 5407965"/>
              <a:gd name="connsiteX1" fmla="*/ 2538469 w 5788007"/>
              <a:gd name="connsiteY1" fmla="*/ 128940 h 5407965"/>
              <a:gd name="connsiteX2" fmla="*/ 5788007 w 5788007"/>
              <a:gd name="connsiteY2" fmla="*/ 154713 h 5407965"/>
              <a:gd name="connsiteX3" fmla="*/ 5778432 w 5788007"/>
              <a:gd name="connsiteY3" fmla="*/ 5286843 h 5407965"/>
              <a:gd name="connsiteX4" fmla="*/ 2524889 w 5788007"/>
              <a:gd name="connsiteY4" fmla="*/ 5279817 h 5407965"/>
              <a:gd name="connsiteX5" fmla="*/ 65826 w 5788007"/>
              <a:gd name="connsiteY5" fmla="*/ 2814205 h 5407965"/>
              <a:gd name="connsiteX6" fmla="*/ 81637 w 5788007"/>
              <a:gd name="connsiteY6" fmla="*/ 2577613 h 5407965"/>
              <a:gd name="connsiteX0" fmla="*/ 81637 w 5790108"/>
              <a:gd name="connsiteY0" fmla="*/ 2577613 h 5407965"/>
              <a:gd name="connsiteX1" fmla="*/ 2538469 w 5790108"/>
              <a:gd name="connsiteY1" fmla="*/ 128940 h 5407965"/>
              <a:gd name="connsiteX2" fmla="*/ 5788007 w 5790108"/>
              <a:gd name="connsiteY2" fmla="*/ 154713 h 5407965"/>
              <a:gd name="connsiteX3" fmla="*/ 5778432 w 5790108"/>
              <a:gd name="connsiteY3" fmla="*/ 5286843 h 5407965"/>
              <a:gd name="connsiteX4" fmla="*/ 2524889 w 5790108"/>
              <a:gd name="connsiteY4" fmla="*/ 5279817 h 5407965"/>
              <a:gd name="connsiteX5" fmla="*/ 65826 w 5790108"/>
              <a:gd name="connsiteY5" fmla="*/ 2814205 h 5407965"/>
              <a:gd name="connsiteX6" fmla="*/ 81637 w 5790108"/>
              <a:gd name="connsiteY6" fmla="*/ 2577613 h 5407965"/>
              <a:gd name="connsiteX0" fmla="*/ 81637 w 5790108"/>
              <a:gd name="connsiteY0" fmla="*/ 2570016 h 5400368"/>
              <a:gd name="connsiteX1" fmla="*/ 2538469 w 5790108"/>
              <a:gd name="connsiteY1" fmla="*/ 121343 h 5400368"/>
              <a:gd name="connsiteX2" fmla="*/ 5788007 w 5790108"/>
              <a:gd name="connsiteY2" fmla="*/ 147116 h 5400368"/>
              <a:gd name="connsiteX3" fmla="*/ 5778432 w 5790108"/>
              <a:gd name="connsiteY3" fmla="*/ 5279246 h 5400368"/>
              <a:gd name="connsiteX4" fmla="*/ 2524889 w 5790108"/>
              <a:gd name="connsiteY4" fmla="*/ 5272220 h 5400368"/>
              <a:gd name="connsiteX5" fmla="*/ 65826 w 5790108"/>
              <a:gd name="connsiteY5" fmla="*/ 2806608 h 5400368"/>
              <a:gd name="connsiteX6" fmla="*/ 81637 w 5790108"/>
              <a:gd name="connsiteY6" fmla="*/ 2570016 h 5400368"/>
              <a:gd name="connsiteX0" fmla="*/ 81637 w 5790108"/>
              <a:gd name="connsiteY0" fmla="*/ 2570016 h 5279249"/>
              <a:gd name="connsiteX1" fmla="*/ 2538469 w 5790108"/>
              <a:gd name="connsiteY1" fmla="*/ 121343 h 5279249"/>
              <a:gd name="connsiteX2" fmla="*/ 5788007 w 5790108"/>
              <a:gd name="connsiteY2" fmla="*/ 147116 h 5279249"/>
              <a:gd name="connsiteX3" fmla="*/ 5778432 w 5790108"/>
              <a:gd name="connsiteY3" fmla="*/ 5279246 h 5279249"/>
              <a:gd name="connsiteX4" fmla="*/ 2524889 w 5790108"/>
              <a:gd name="connsiteY4" fmla="*/ 5272220 h 5279249"/>
              <a:gd name="connsiteX5" fmla="*/ 65826 w 5790108"/>
              <a:gd name="connsiteY5" fmla="*/ 2806608 h 5279249"/>
              <a:gd name="connsiteX6" fmla="*/ 81637 w 5790108"/>
              <a:gd name="connsiteY6" fmla="*/ 2570016 h 5279249"/>
              <a:gd name="connsiteX0" fmla="*/ 81637 w 5790108"/>
              <a:gd name="connsiteY0" fmla="*/ 2570016 h 5279377"/>
              <a:gd name="connsiteX1" fmla="*/ 2538469 w 5790108"/>
              <a:gd name="connsiteY1" fmla="*/ 121343 h 5279377"/>
              <a:gd name="connsiteX2" fmla="*/ 5788007 w 5790108"/>
              <a:gd name="connsiteY2" fmla="*/ 147116 h 5279377"/>
              <a:gd name="connsiteX3" fmla="*/ 5778432 w 5790108"/>
              <a:gd name="connsiteY3" fmla="*/ 5279246 h 5279377"/>
              <a:gd name="connsiteX4" fmla="*/ 2529832 w 5790108"/>
              <a:gd name="connsiteY4" fmla="*/ 5277162 h 5279377"/>
              <a:gd name="connsiteX5" fmla="*/ 65826 w 5790108"/>
              <a:gd name="connsiteY5" fmla="*/ 2806608 h 5279377"/>
              <a:gd name="connsiteX6" fmla="*/ 81637 w 5790108"/>
              <a:gd name="connsiteY6" fmla="*/ 2570016 h 5279377"/>
              <a:gd name="connsiteX0" fmla="*/ 81637 w 5790108"/>
              <a:gd name="connsiteY0" fmla="*/ 2570016 h 5284938"/>
              <a:gd name="connsiteX1" fmla="*/ 2538469 w 5790108"/>
              <a:gd name="connsiteY1" fmla="*/ 121343 h 5284938"/>
              <a:gd name="connsiteX2" fmla="*/ 5788007 w 5790108"/>
              <a:gd name="connsiteY2" fmla="*/ 147116 h 5284938"/>
              <a:gd name="connsiteX3" fmla="*/ 5778432 w 5790108"/>
              <a:gd name="connsiteY3" fmla="*/ 5279246 h 5284938"/>
              <a:gd name="connsiteX4" fmla="*/ 2529832 w 5790108"/>
              <a:gd name="connsiteY4" fmla="*/ 5277162 h 5284938"/>
              <a:gd name="connsiteX5" fmla="*/ 65826 w 5790108"/>
              <a:gd name="connsiteY5" fmla="*/ 2806608 h 5284938"/>
              <a:gd name="connsiteX6" fmla="*/ 81637 w 5790108"/>
              <a:gd name="connsiteY6" fmla="*/ 2570016 h 5284938"/>
              <a:gd name="connsiteX0" fmla="*/ 81637 w 5790108"/>
              <a:gd name="connsiteY0" fmla="*/ 2570016 h 5282921"/>
              <a:gd name="connsiteX1" fmla="*/ 2538469 w 5790108"/>
              <a:gd name="connsiteY1" fmla="*/ 121343 h 5282921"/>
              <a:gd name="connsiteX2" fmla="*/ 5788007 w 5790108"/>
              <a:gd name="connsiteY2" fmla="*/ 147116 h 5282921"/>
              <a:gd name="connsiteX3" fmla="*/ 5778432 w 5790108"/>
              <a:gd name="connsiteY3" fmla="*/ 5279246 h 5282921"/>
              <a:gd name="connsiteX4" fmla="*/ 2524889 w 5790108"/>
              <a:gd name="connsiteY4" fmla="*/ 5272219 h 5282921"/>
              <a:gd name="connsiteX5" fmla="*/ 65826 w 5790108"/>
              <a:gd name="connsiteY5" fmla="*/ 2806608 h 5282921"/>
              <a:gd name="connsiteX6" fmla="*/ 81637 w 5790108"/>
              <a:gd name="connsiteY6" fmla="*/ 2570016 h 5282921"/>
              <a:gd name="connsiteX0" fmla="*/ 81637 w 5790108"/>
              <a:gd name="connsiteY0" fmla="*/ 2448673 h 5161578"/>
              <a:gd name="connsiteX1" fmla="*/ 2538469 w 5790108"/>
              <a:gd name="connsiteY1" fmla="*/ 0 h 5161578"/>
              <a:gd name="connsiteX2" fmla="*/ 5788007 w 5790108"/>
              <a:gd name="connsiteY2" fmla="*/ 25773 h 5161578"/>
              <a:gd name="connsiteX3" fmla="*/ 5778432 w 5790108"/>
              <a:gd name="connsiteY3" fmla="*/ 5157903 h 5161578"/>
              <a:gd name="connsiteX4" fmla="*/ 2524889 w 5790108"/>
              <a:gd name="connsiteY4" fmla="*/ 5150876 h 5161578"/>
              <a:gd name="connsiteX5" fmla="*/ 65826 w 5790108"/>
              <a:gd name="connsiteY5" fmla="*/ 2685265 h 5161578"/>
              <a:gd name="connsiteX6" fmla="*/ 81637 w 5790108"/>
              <a:gd name="connsiteY6" fmla="*/ 2448673 h 5161578"/>
              <a:gd name="connsiteX0" fmla="*/ 81637 w 5794643"/>
              <a:gd name="connsiteY0" fmla="*/ 2452611 h 5165516"/>
              <a:gd name="connsiteX1" fmla="*/ 2538469 w 5794643"/>
              <a:gd name="connsiteY1" fmla="*/ 3938 h 5165516"/>
              <a:gd name="connsiteX2" fmla="*/ 5792949 w 5794643"/>
              <a:gd name="connsiteY2" fmla="*/ 55 h 5165516"/>
              <a:gd name="connsiteX3" fmla="*/ 5778432 w 5794643"/>
              <a:gd name="connsiteY3" fmla="*/ 5161841 h 5165516"/>
              <a:gd name="connsiteX4" fmla="*/ 2524889 w 5794643"/>
              <a:gd name="connsiteY4" fmla="*/ 5154814 h 5165516"/>
              <a:gd name="connsiteX5" fmla="*/ 65826 w 5794643"/>
              <a:gd name="connsiteY5" fmla="*/ 2689203 h 5165516"/>
              <a:gd name="connsiteX6" fmla="*/ 81637 w 5794643"/>
              <a:gd name="connsiteY6" fmla="*/ 2452611 h 5165516"/>
              <a:gd name="connsiteX0" fmla="*/ 81637 w 5794643"/>
              <a:gd name="connsiteY0" fmla="*/ 2452611 h 5165516"/>
              <a:gd name="connsiteX1" fmla="*/ 2538469 w 5794643"/>
              <a:gd name="connsiteY1" fmla="*/ 3938 h 5165516"/>
              <a:gd name="connsiteX2" fmla="*/ 5792949 w 5794643"/>
              <a:gd name="connsiteY2" fmla="*/ 55 h 5165516"/>
              <a:gd name="connsiteX3" fmla="*/ 5778432 w 5794643"/>
              <a:gd name="connsiteY3" fmla="*/ 5161841 h 5165516"/>
              <a:gd name="connsiteX4" fmla="*/ 2524889 w 5794643"/>
              <a:gd name="connsiteY4" fmla="*/ 5154814 h 5165516"/>
              <a:gd name="connsiteX5" fmla="*/ 65826 w 5794643"/>
              <a:gd name="connsiteY5" fmla="*/ 2689203 h 5165516"/>
              <a:gd name="connsiteX6" fmla="*/ 81637 w 5794643"/>
              <a:gd name="connsiteY6" fmla="*/ 2452611 h 5165516"/>
              <a:gd name="connsiteX0" fmla="*/ 81637 w 5792949"/>
              <a:gd name="connsiteY0" fmla="*/ 2452559 h 5165464"/>
              <a:gd name="connsiteX1" fmla="*/ 2538469 w 5792949"/>
              <a:gd name="connsiteY1" fmla="*/ 3886 h 5165464"/>
              <a:gd name="connsiteX2" fmla="*/ 5792949 w 5792949"/>
              <a:gd name="connsiteY2" fmla="*/ 3 h 5165464"/>
              <a:gd name="connsiteX3" fmla="*/ 5778432 w 5792949"/>
              <a:gd name="connsiteY3" fmla="*/ 5161789 h 5165464"/>
              <a:gd name="connsiteX4" fmla="*/ 2524889 w 5792949"/>
              <a:gd name="connsiteY4" fmla="*/ 5154762 h 5165464"/>
              <a:gd name="connsiteX5" fmla="*/ 65826 w 5792949"/>
              <a:gd name="connsiteY5" fmla="*/ 2689151 h 5165464"/>
              <a:gd name="connsiteX6" fmla="*/ 81637 w 5792949"/>
              <a:gd name="connsiteY6" fmla="*/ 2452559 h 5165464"/>
              <a:gd name="connsiteX0" fmla="*/ 81637 w 5792949"/>
              <a:gd name="connsiteY0" fmla="*/ 2452559 h 5165464"/>
              <a:gd name="connsiteX1" fmla="*/ 2538469 w 5792949"/>
              <a:gd name="connsiteY1" fmla="*/ 3886 h 5165464"/>
              <a:gd name="connsiteX2" fmla="*/ 5792949 w 5792949"/>
              <a:gd name="connsiteY2" fmla="*/ 3 h 5165464"/>
              <a:gd name="connsiteX3" fmla="*/ 5788317 w 5792949"/>
              <a:gd name="connsiteY3" fmla="*/ 5161789 h 5165464"/>
              <a:gd name="connsiteX4" fmla="*/ 2524889 w 5792949"/>
              <a:gd name="connsiteY4" fmla="*/ 5154762 h 5165464"/>
              <a:gd name="connsiteX5" fmla="*/ 65826 w 5792949"/>
              <a:gd name="connsiteY5" fmla="*/ 2689151 h 5165464"/>
              <a:gd name="connsiteX6" fmla="*/ 81637 w 5792949"/>
              <a:gd name="connsiteY6" fmla="*/ 2452559 h 5165464"/>
              <a:gd name="connsiteX0" fmla="*/ 81637 w 5798406"/>
              <a:gd name="connsiteY0" fmla="*/ 2452559 h 5173548"/>
              <a:gd name="connsiteX1" fmla="*/ 2538469 w 5798406"/>
              <a:gd name="connsiteY1" fmla="*/ 3886 h 5173548"/>
              <a:gd name="connsiteX2" fmla="*/ 5792949 w 5798406"/>
              <a:gd name="connsiteY2" fmla="*/ 3 h 5173548"/>
              <a:gd name="connsiteX3" fmla="*/ 5798202 w 5798406"/>
              <a:gd name="connsiteY3" fmla="*/ 5171675 h 5173548"/>
              <a:gd name="connsiteX4" fmla="*/ 2524889 w 5798406"/>
              <a:gd name="connsiteY4" fmla="*/ 5154762 h 5173548"/>
              <a:gd name="connsiteX5" fmla="*/ 65826 w 5798406"/>
              <a:gd name="connsiteY5" fmla="*/ 2689151 h 5173548"/>
              <a:gd name="connsiteX6" fmla="*/ 81637 w 5798406"/>
              <a:gd name="connsiteY6" fmla="*/ 2452559 h 5173548"/>
              <a:gd name="connsiteX0" fmla="*/ 81637 w 5798272"/>
              <a:gd name="connsiteY0" fmla="*/ 2448673 h 5169662"/>
              <a:gd name="connsiteX1" fmla="*/ 2538469 w 5798272"/>
              <a:gd name="connsiteY1" fmla="*/ 0 h 5169662"/>
              <a:gd name="connsiteX2" fmla="*/ 5763293 w 5798272"/>
              <a:gd name="connsiteY2" fmla="*/ 20830 h 5169662"/>
              <a:gd name="connsiteX3" fmla="*/ 5798202 w 5798272"/>
              <a:gd name="connsiteY3" fmla="*/ 5167789 h 5169662"/>
              <a:gd name="connsiteX4" fmla="*/ 2524889 w 5798272"/>
              <a:gd name="connsiteY4" fmla="*/ 5150876 h 5169662"/>
              <a:gd name="connsiteX5" fmla="*/ 65826 w 5798272"/>
              <a:gd name="connsiteY5" fmla="*/ 2685265 h 5169662"/>
              <a:gd name="connsiteX6" fmla="*/ 81637 w 5798272"/>
              <a:gd name="connsiteY6" fmla="*/ 2448673 h 5169662"/>
              <a:gd name="connsiteX0" fmla="*/ 81637 w 5798357"/>
              <a:gd name="connsiteY0" fmla="*/ 2452558 h 5173547"/>
              <a:gd name="connsiteX1" fmla="*/ 2538469 w 5798357"/>
              <a:gd name="connsiteY1" fmla="*/ 3885 h 5173547"/>
              <a:gd name="connsiteX2" fmla="*/ 5788006 w 5798357"/>
              <a:gd name="connsiteY2" fmla="*/ 2 h 5173547"/>
              <a:gd name="connsiteX3" fmla="*/ 5798202 w 5798357"/>
              <a:gd name="connsiteY3" fmla="*/ 5171674 h 5173547"/>
              <a:gd name="connsiteX4" fmla="*/ 2524889 w 5798357"/>
              <a:gd name="connsiteY4" fmla="*/ 5154761 h 5173547"/>
              <a:gd name="connsiteX5" fmla="*/ 65826 w 5798357"/>
              <a:gd name="connsiteY5" fmla="*/ 2689150 h 5173547"/>
              <a:gd name="connsiteX6" fmla="*/ 81637 w 5798357"/>
              <a:gd name="connsiteY6" fmla="*/ 2452558 h 5173547"/>
              <a:gd name="connsiteX0" fmla="*/ 81637 w 5798357"/>
              <a:gd name="connsiteY0" fmla="*/ 2452556 h 5173545"/>
              <a:gd name="connsiteX1" fmla="*/ 2538469 w 5798357"/>
              <a:gd name="connsiteY1" fmla="*/ 3883 h 5173545"/>
              <a:gd name="connsiteX2" fmla="*/ 5788006 w 5798357"/>
              <a:gd name="connsiteY2" fmla="*/ 0 h 5173545"/>
              <a:gd name="connsiteX3" fmla="*/ 5798202 w 5798357"/>
              <a:gd name="connsiteY3" fmla="*/ 5171672 h 5173545"/>
              <a:gd name="connsiteX4" fmla="*/ 2524889 w 5798357"/>
              <a:gd name="connsiteY4" fmla="*/ 5154759 h 5173545"/>
              <a:gd name="connsiteX5" fmla="*/ 65826 w 5798357"/>
              <a:gd name="connsiteY5" fmla="*/ 2689148 h 5173545"/>
              <a:gd name="connsiteX6" fmla="*/ 81637 w 5798357"/>
              <a:gd name="connsiteY6" fmla="*/ 2452556 h 5173545"/>
              <a:gd name="connsiteX0" fmla="*/ 81637 w 5798357"/>
              <a:gd name="connsiteY0" fmla="*/ 2452556 h 5173545"/>
              <a:gd name="connsiteX1" fmla="*/ 2538469 w 5798357"/>
              <a:gd name="connsiteY1" fmla="*/ 3883 h 5173545"/>
              <a:gd name="connsiteX2" fmla="*/ 5788006 w 5798357"/>
              <a:gd name="connsiteY2" fmla="*/ 0 h 5173545"/>
              <a:gd name="connsiteX3" fmla="*/ 5798202 w 5798357"/>
              <a:gd name="connsiteY3" fmla="*/ 5171672 h 5173545"/>
              <a:gd name="connsiteX4" fmla="*/ 2524889 w 5798357"/>
              <a:gd name="connsiteY4" fmla="*/ 5154759 h 5173545"/>
              <a:gd name="connsiteX5" fmla="*/ 65826 w 5798357"/>
              <a:gd name="connsiteY5" fmla="*/ 2689148 h 5173545"/>
              <a:gd name="connsiteX6" fmla="*/ 81637 w 5798357"/>
              <a:gd name="connsiteY6" fmla="*/ 2452556 h 517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8357" h="5173545">
                <a:moveTo>
                  <a:pt x="81637" y="2452556"/>
                </a:moveTo>
                <a:lnTo>
                  <a:pt x="2538469" y="3883"/>
                </a:lnTo>
                <a:cubicBezTo>
                  <a:pt x="2541519" y="14231"/>
                  <a:pt x="5778239" y="9675"/>
                  <a:pt x="5788006" y="0"/>
                </a:cubicBezTo>
                <a:cubicBezTo>
                  <a:pt x="5780725" y="10096"/>
                  <a:pt x="5800277" y="5176833"/>
                  <a:pt x="5798202" y="5171672"/>
                </a:cubicBezTo>
                <a:cubicBezTo>
                  <a:pt x="5805279" y="5178297"/>
                  <a:pt x="2515082" y="5166088"/>
                  <a:pt x="2524889" y="5154759"/>
                </a:cubicBezTo>
                <a:cubicBezTo>
                  <a:pt x="2526488" y="5160621"/>
                  <a:pt x="71688" y="2690213"/>
                  <a:pt x="65826" y="2689148"/>
                </a:cubicBezTo>
                <a:cubicBezTo>
                  <a:pt x="66359" y="2678491"/>
                  <a:pt x="-92610" y="2594831"/>
                  <a:pt x="81637" y="24525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F70FAC3-F06E-664F-9C51-2A7C3ACFCE16}"/>
              </a:ext>
            </a:extLst>
          </p:cNvPr>
          <p:cNvSpPr txBox="1">
            <a:spLocks/>
          </p:cNvSpPr>
          <p:nvPr userDrawn="1"/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6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315A154-7357-5F4D-9E00-D81199B1C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58E76E7-375B-944A-B026-83238AF04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660000">
            <a:off x="2609176" y="-6667069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9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1 col photo arrière-pl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4B34B2F-02A0-B84C-8A16-BCFFBB7A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59" y="665583"/>
            <a:ext cx="5362294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88F6795-286C-9942-B869-972334B7D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5362295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2EF5FAF-3DA8-0A42-BA5E-2464A96ED6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382" y="1612906"/>
            <a:ext cx="5359667" cy="293081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0E2FCCC-C92F-7A46-ADD0-B96988C397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378" y="4677704"/>
            <a:ext cx="1524000" cy="342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CDA26E2-1741-DF44-AA56-FFACC29C1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-180000">
            <a:off x="4087942" y="-5355594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Page de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3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Page de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Page de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Page de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4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Page de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 clai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Page de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onné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6535" y="3465877"/>
            <a:ext cx="1280937" cy="281065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 err="1"/>
              <a:t>inaf.ulaval.ca</a:t>
            </a:r>
            <a:endParaRPr lang="en-US" dirty="0"/>
          </a:p>
        </p:txBody>
      </p:sp>
      <p:pic>
        <p:nvPicPr>
          <p:cNvPr id="11" name="Image 10">
            <a:hlinkClick r:id="rId2"/>
            <a:extLst>
              <a:ext uri="{FF2B5EF4-FFF2-40B4-BE49-F238E27FC236}">
                <a16:creationId xmlns:a16="http://schemas.microsoft.com/office/drawing/2014/main" id="{CF0AAA55-C856-9541-8971-103B5ACA4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7472" y="3465877"/>
            <a:ext cx="242395" cy="242395"/>
          </a:xfrm>
          <a:prstGeom prst="rect">
            <a:avLst/>
          </a:prstGeom>
        </p:spPr>
      </p:pic>
      <p:pic>
        <p:nvPicPr>
          <p:cNvPr id="13" name="Image 12">
            <a:hlinkClick r:id="rId4"/>
            <a:extLst>
              <a:ext uri="{FF2B5EF4-FFF2-40B4-BE49-F238E27FC236}">
                <a16:creationId xmlns:a16="http://schemas.microsoft.com/office/drawing/2014/main" id="{B8991BE3-A9A2-D542-97D0-46CCB77FC7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2417" y="3465877"/>
            <a:ext cx="242395" cy="242395"/>
          </a:xfrm>
          <a:prstGeom prst="rect">
            <a:avLst/>
          </a:prstGeom>
        </p:spPr>
      </p:pic>
      <p:pic>
        <p:nvPicPr>
          <p:cNvPr id="15" name="Image 14">
            <a:hlinkClick r:id="rId6"/>
            <a:extLst>
              <a:ext uri="{FF2B5EF4-FFF2-40B4-BE49-F238E27FC236}">
                <a16:creationId xmlns:a16="http://schemas.microsoft.com/office/drawing/2014/main" id="{ACC7469B-D5EF-5945-9276-09223E6742C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7362" y="3465877"/>
            <a:ext cx="242395" cy="2423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520900-B38C-F84F-AD8F-07516ED858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6843" y="2767469"/>
            <a:ext cx="2070874" cy="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 col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5E9746-B1CE-D749-A866-FD5BD9F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4" y="668625"/>
            <a:ext cx="8223863" cy="455002"/>
          </a:xfrm>
          <a:prstGeom prst="rect">
            <a:avLst/>
          </a:prstGeom>
          <a:noFill/>
        </p:spPr>
        <p:txBody>
          <a:bodyPr lIns="0" rIns="0" anchor="t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D6F445B-A2C5-3C4C-99B8-8833C6585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7943" y="1201338"/>
            <a:ext cx="3114675" cy="32110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322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4689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A6BA339-CC28-4F47-BE96-C43F98D50E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57014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30EFFA79-9926-D447-82DD-3928D6F948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96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2E9538E-247D-3041-A1C9-1031CB941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57014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7C5A1308-E179-384A-8953-A6AA8DE468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00096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94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4709-E21D-BF4E-9F6C-49161455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7A87B-4C29-0B4A-8202-5FA048032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0FD717DC-E70F-6E4E-9EAE-1873943EA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07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5E9746-B1CE-D749-A866-FD5BD9F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4" y="668625"/>
            <a:ext cx="8223863" cy="455002"/>
          </a:xfrm>
          <a:prstGeom prst="rect">
            <a:avLst/>
          </a:prstGeom>
          <a:noFill/>
        </p:spPr>
        <p:txBody>
          <a:bodyPr lIns="0" rIns="0" anchor="t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D6F445B-A2C5-3C4C-99B8-8833C6585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7943" y="1201338"/>
            <a:ext cx="3114675" cy="32110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879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4689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A6BA339-CC28-4F47-BE96-C43F98D50E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57014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30EFFA79-9926-D447-82DD-3928D6F948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96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2E9538E-247D-3041-A1C9-1031CB941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57014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7C5A1308-E179-384A-8953-A6AA8DE468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00096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8511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513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9" y="671745"/>
            <a:ext cx="8002938" cy="772292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 marL="6350" indent="7938">
              <a:buFontTx/>
              <a:buNone/>
              <a:tabLst/>
              <a:defRPr sz="1400" b="0" i="0"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2C865D-67A1-6845-B0EE-D00006FD8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0E64B0F-6DF9-4D4A-8D30-F56C8CBE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90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5A5A2A5-9C89-D843-A321-2CEA40BBED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115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E1590E-C58F-7A4B-8CA2-478D7B74A0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0" y="-3662110"/>
            <a:ext cx="6425631" cy="59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7" r:id="rId2"/>
    <p:sldLayoutId id="2147483758" r:id="rId3"/>
    <p:sldLayoutId id="2147483759" r:id="rId4"/>
    <p:sldLayoutId id="2147483735" r:id="rId5"/>
    <p:sldLayoutId id="214748373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7CEF6B-15AD-8F4C-8DD7-7DBFECD1F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1F5A89-95B9-A243-952B-ED172C57CD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3170" y="-4218614"/>
            <a:ext cx="7786350" cy="66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DF7B06-B461-104C-965F-846190EC9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004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10E78F-0DE8-8541-8AA2-19D74F8B7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-180000">
            <a:off x="4087942" y="-5355594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378" y="4677704"/>
            <a:ext cx="1524000" cy="342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92122D-E052-1049-BD1C-7C9FCCFE17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88995" y="3709735"/>
            <a:ext cx="6690754" cy="66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378" y="4677704"/>
            <a:ext cx="152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775C50-1B85-B142-96B0-6E548CAFD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5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af.ulaval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3C4970-3F47-2746-AC27-605EEB75DE00}"/>
              </a:ext>
            </a:extLst>
          </p:cNvPr>
          <p:cNvSpPr txBox="1"/>
          <p:nvPr/>
        </p:nvSpPr>
        <p:spPr>
          <a:xfrm>
            <a:off x="542693" y="617030"/>
            <a:ext cx="789506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  <a:t>* Pour information seulement.</a:t>
            </a:r>
            <a:b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  <a:t>   Supprimer cette diapositive après la lecture.</a:t>
            </a:r>
          </a:p>
          <a:p>
            <a:endParaRPr lang="fr-FR" sz="1600" b="1" dirty="0">
              <a:solidFill>
                <a:schemeClr val="accent6"/>
              </a:solidFill>
              <a:latin typeface="Overpass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C4B1B3-AA2F-A246-9C46-A4F22F7A33D9}"/>
              </a:ext>
            </a:extLst>
          </p:cNvPr>
          <p:cNvSpPr txBox="1"/>
          <p:nvPr/>
        </p:nvSpPr>
        <p:spPr>
          <a:xfrm>
            <a:off x="542693" y="1338147"/>
            <a:ext cx="7843024" cy="32932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Les diapositives qui suivent servent d’exemple et comportent différentes options.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Supprimer les diapositives inutilisées.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Tous les modèles de diapositives sont disponibles dans le gabarit. Pour ajouter une diapositive,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aller dans Insertion &gt; Nouvelle diapositive et sélectionnez le modèle souhaité dans la liste.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Utiliser les couleurs officielles de l’INAF dans la présentation (couleurs du thème).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Utiliser la fonte </a:t>
            </a:r>
            <a:r>
              <a:rPr lang="fr-CA" sz="1400" dirty="0" err="1">
                <a:latin typeface="Overpass" pitchFamily="2" charset="77"/>
              </a:rPr>
              <a:t>Overpass</a:t>
            </a:r>
            <a:r>
              <a:rPr lang="fr-CA" sz="1400" dirty="0">
                <a:latin typeface="Overpass" pitchFamily="2" charset="77"/>
              </a:rPr>
              <a:t> pour vos textes, tableaux et graphiques.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Choisir une page de section parmi celles proposées à la fin.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Privilégier les animations et les transitions discrètes du type Apparaître ou Fondu,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mais les utiliser avec modération.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Pour toute question sur les normes graphiques de INAF, consulter le Guide des normes graphiques ou écrire à </a:t>
            </a:r>
            <a:r>
              <a:rPr lang="fr-CA" sz="1400" dirty="0">
                <a:latin typeface="Overpass" pitchFamily="2" charset="77"/>
                <a:hlinkClick r:id="rId3"/>
              </a:rPr>
              <a:t>info@inaf.ulaval.ca</a:t>
            </a:r>
            <a:r>
              <a:rPr lang="fr-CA" sz="1400" dirty="0">
                <a:latin typeface="Overpass" pitchFamily="2" charset="77"/>
              </a:rPr>
              <a:t> </a:t>
            </a:r>
          </a:p>
          <a:p>
            <a:endParaRPr lang="fr-FR" sz="1400" dirty="0"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590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1DC37-E017-494F-9387-84146AA17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9FFE17-C51A-3944-9C6C-1167B6FA3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2EF3F5-8044-124A-B04F-A58181BA85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36D8A8A-5E00-F741-83EF-AA8682CA7F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D563785-47BA-1E42-BB90-D9DB3DD3B4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7F629A2-F6B1-E84D-9A6A-90F92A7E5A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5DCA146-AE80-874F-BCF3-A657201E48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3332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EA5FD-4B95-5848-B9A3-59DF6A00B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5A4B9E-0E81-3248-951D-6C2AB7A02E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58007-49D6-E84F-A9CE-CC0911EDA4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9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528D0-E6AF-AB43-8812-ED16C059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870BE-C7F5-854B-B458-9D5250640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272282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E4FB39-ECC8-C046-AFD5-DE4C9CA8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2722826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49DF4C-6B04-9B4C-9502-FF22C120F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26AB13-92F1-0241-8B0C-70305B1C1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3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9F5F0-B7AD-4E43-B802-E94B26083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6619B0-45ED-A143-8DDC-C1AEC3FB7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3D156-ECB0-1245-990D-8E3E8989D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52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AAE52-A91E-A841-AF4F-4842987C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D4133-DAEE-D44C-8C56-DF0E3918C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2722826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A2FD76-4CBD-E04B-AD6D-1BC7BC0B7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2722826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496A5F-7506-7047-B678-FF833259A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E43F48F-3E19-6E41-ACD1-078080ED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9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432E2-3979-2D41-86CC-488D9F85D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5FED4-9620-3148-A010-A49A98D7B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3CE51EE9-967C-824E-A32D-F15BE5294A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78B44B-32CC-4842-B1C9-C800954677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14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88C62-CEBF-F949-8BEE-0A0CF4F6E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113F25-B4B0-4241-85F1-DC2FB059D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9AA622-8CB3-004C-97CC-8812A2859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1439FA5D-9707-6A4D-9832-81EB6A07EB6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4041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2C977-71C3-0448-A2F9-6DC5228AC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9210B3-DE4B-7F4F-B945-819B40E9F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C290D3-8D66-384D-BD3A-CB3137941E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43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694D-31BE-D347-92BB-FF0FA158F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A23197-78BA-0848-94A8-140071366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5CD1D0-4454-7442-99AE-5A5541B64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4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6454B-16D7-7244-8853-CA1800192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64E61D-1525-A640-96EE-A20C18D89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D351E5-911F-374F-87E8-73389A1CD3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225102B-BF75-244B-B9A1-7BBD78BD44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0BAAED2-1121-BD40-8E1D-2C215EF2F3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1B91979-16D2-924F-8FCC-DA3516831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3850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C4B29FA4-B82B-754C-A115-814D9B649C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6845" t="34942" r="27235" b="38599"/>
          <a:stretch/>
        </p:blipFill>
        <p:spPr>
          <a:xfrm>
            <a:off x="4360413" y="1"/>
            <a:ext cx="4638001" cy="2280071"/>
          </a:xfr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9DDB3FEF-57A8-1746-AA89-1788313EED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16850" t="3724" r="21342" b="18831"/>
          <a:stretch/>
        </p:blipFill>
        <p:spPr>
          <a:xfrm>
            <a:off x="6830540" y="84339"/>
            <a:ext cx="2313460" cy="4348195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26E8F99-2809-A841-8104-E4B75B9B5C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l="2083" t="17749" r="2675" b="20108"/>
          <a:stretch/>
        </p:blipFill>
        <p:spPr>
          <a:xfrm>
            <a:off x="4779802" y="2573487"/>
            <a:ext cx="3775739" cy="1847700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95F352E-484A-0E4B-B989-191DE6BE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F03125-7FA5-3F45-8669-B6AC53DC5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6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CBF2D-E4A4-3F46-847A-4287E46A2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9E1781-0846-444D-9B14-111F16BAA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17780-CBB3-D647-9690-4B8856E260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09ECCE2-1FE8-AB49-B3B7-9E803491A9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DAD7A00-4C03-DA42-8D91-0F5C9C0233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6951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ADD9580-A8C7-0645-B7F2-29CF7C5B25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85AB4-03E8-0649-A6C5-7460D2234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0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33958-A8B4-1A4E-8002-3100A9274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81B7F4-DC0C-0B4E-9CE2-19AB66A01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0C69A5-3C22-304C-BF33-81E406791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2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DCE26-A37C-DC4A-A1EC-4164904CB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CDC498-821C-2246-9C79-5C6942398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58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1DB79-9B17-B241-BEF1-A8EB02A78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D04A01-D80C-2B43-9F8C-74FA93B6D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1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38DA7-5D87-A14F-82F0-33E9269D6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95686E-94AE-AB47-A9E2-FA5063C73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46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1C8B8-A67E-BB47-9521-BE93E5CE8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D5E448-2C12-2F47-A9E1-81C03A28C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5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FB3E3-29A6-BC41-9B3A-9DD6A23D7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5C5708-D711-B242-A631-BDACA3E65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8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6B630-DFF7-974B-8FBF-D44E8DFA8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4397CE-C103-5844-9C36-2D5F83BB7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3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55E4058-5ADB-A64E-BF5B-FA3F16B87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535" y="3465877"/>
            <a:ext cx="1203945" cy="28106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23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3A91F2A0-58CA-BE4D-84F6-48EB0377B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551748-18CA-9C46-97C4-7A925C19E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2C88818-DFAD-D14B-911D-3BDD9D0DD6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AB507C3-6F2D-8C41-B61F-673EBF1B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A708095-2B69-9048-A266-908DD10D2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337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0A3B8952-ACCF-D546-92E4-12763D416D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0282" t="5163" r="18890" b="18620"/>
          <a:stretch/>
        </p:blipFill>
        <p:spPr>
          <a:xfrm>
            <a:off x="6830540" y="84339"/>
            <a:ext cx="2313460" cy="4348195"/>
          </a:xfrm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8F774322-4160-B94F-9486-E2A9146FA6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5144" t="17959" r="1392" b="21057"/>
          <a:stretch/>
        </p:blipFill>
        <p:spPr>
          <a:xfrm>
            <a:off x="4779802" y="2573487"/>
            <a:ext cx="3775739" cy="1847700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486CE55-72A9-194A-8078-D4BF79CD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977BEA-F91C-F74B-8B5C-46CF87A8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2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730313AF-267B-6543-95EE-174734D205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DD2808-4AF5-E44F-A06B-151E2A3E4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3CF24E4-EF07-4C44-A8E5-9D6EF34E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2C05F9-BC2D-7A48-8343-7206A7C9B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116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32CD8AA-BE12-994E-BDD3-63E53EECF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DBFE7-6EC0-7740-970A-3B1F0795E6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6E5BD3-4D6D-FC4B-9171-A65B1814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AC5E522-3E18-7E42-A627-9A01C66F8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380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052E0-9597-CB45-8B2E-2E569590C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FC8D80-6058-754F-8300-6A37B590D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AB6FE2-A345-EE49-A6BA-4E86EC0B77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20A1B2A-341C-E643-9F0E-34F49254F4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36EB192-FA61-EA48-91D4-A01E3F4E3E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F00F1DC-4F84-5E4C-88F3-80ABD1F4D7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60600B2-E1E3-8745-8A1B-E16BF2E26E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49235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964D5-9D12-A444-877A-30CD17C51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16EA13-91BF-614B-A1FF-E528CD28F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2EAADD-080B-0344-BDD1-2650E145A6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205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80AFF58-FD38-314F-97B6-B9B665422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087F-6EAB-3D42-8AD6-E98451AF54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3069B96-03DA-074D-8D90-DDD05C5C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96A2EE2-88F1-6B45-9ACD-5F4B357AC9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95666488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 début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ages de section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uverture fin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uverture début 2">
  <a:themeElements>
    <a:clrScheme name="Personnalisé 3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4CB3E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 1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2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3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u 4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u 5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ontenu 6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Vide">
  <a:themeElements>
    <a:clrScheme name="STELA 3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4CB3E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151</Words>
  <Application>Microsoft Macintosh PowerPoint</Application>
  <PresentationFormat>Affichage à l'écran (16:9)</PresentationFormat>
  <Paragraphs>12</Paragraphs>
  <Slides>29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29</vt:i4>
      </vt:variant>
    </vt:vector>
  </HeadingPairs>
  <TitlesOfParts>
    <vt:vector size="44" baseType="lpstr">
      <vt:lpstr>Arial</vt:lpstr>
      <vt:lpstr>Calibri</vt:lpstr>
      <vt:lpstr>Overpass</vt:lpstr>
      <vt:lpstr>Overpass Black</vt:lpstr>
      <vt:lpstr>Couverture début</vt:lpstr>
      <vt:lpstr>Couverture début 2</vt:lpstr>
      <vt:lpstr>Contenu 1</vt:lpstr>
      <vt:lpstr>Contenu 2</vt:lpstr>
      <vt:lpstr>Contenu 3</vt:lpstr>
      <vt:lpstr>Contenu 4</vt:lpstr>
      <vt:lpstr>Contenu 5</vt:lpstr>
      <vt:lpstr>1_Contenu 6</vt:lpstr>
      <vt:lpstr>Vide</vt:lpstr>
      <vt:lpstr>Pages de section</vt:lpstr>
      <vt:lpstr>Couverture fin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Jobin</dc:creator>
  <cp:lastModifiedBy>Hélène Marceau</cp:lastModifiedBy>
  <cp:revision>123</cp:revision>
  <dcterms:created xsi:type="dcterms:W3CDTF">2021-10-29T14:00:09Z</dcterms:created>
  <dcterms:modified xsi:type="dcterms:W3CDTF">2021-11-10T19:11:32Z</dcterms:modified>
</cp:coreProperties>
</file>